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14782800" cy="9296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3068" y="-7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D5540-C783-4F57-9950-809E29DE4F7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1365843-485E-4746-929B-3329168B2F41}">
      <dgm:prSet phldrT="[Text]" custT="1"/>
      <dgm:spPr/>
      <dgm:t>
        <a:bodyPr/>
        <a:lstStyle/>
        <a:p>
          <a:r>
            <a:rPr lang="en-US" sz="2000" dirty="0"/>
            <a:t>VOL1</a:t>
          </a:r>
        </a:p>
      </dgm:t>
    </dgm:pt>
    <dgm:pt modelId="{5A5811FA-4741-47E2-9D1D-EC145B95B9EE}" type="parTrans" cxnId="{97B9A6F5-B64B-4FE4-B618-CD03FAC850E4}">
      <dgm:prSet/>
      <dgm:spPr/>
      <dgm:t>
        <a:bodyPr/>
        <a:lstStyle/>
        <a:p>
          <a:endParaRPr lang="en-US" sz="2000"/>
        </a:p>
      </dgm:t>
    </dgm:pt>
    <dgm:pt modelId="{8E41D73B-D033-4542-8586-2319716B3FF3}" type="sibTrans" cxnId="{97B9A6F5-B64B-4FE4-B618-CD03FAC850E4}">
      <dgm:prSet/>
      <dgm:spPr/>
      <dgm:t>
        <a:bodyPr/>
        <a:lstStyle/>
        <a:p>
          <a:endParaRPr lang="en-US" sz="2000"/>
        </a:p>
      </dgm:t>
    </dgm:pt>
    <dgm:pt modelId="{BCDFC364-1D3C-4E0F-A2A2-B8E0D850535F}">
      <dgm:prSet phldrT="[Text]" custT="1"/>
      <dgm:spPr/>
      <dgm:t>
        <a:bodyPr/>
        <a:lstStyle/>
        <a:p>
          <a:r>
            <a:rPr lang="en-US" sz="2000" dirty="0"/>
            <a:t>0.5°</a:t>
          </a:r>
        </a:p>
      </dgm:t>
    </dgm:pt>
    <dgm:pt modelId="{2740E4C0-C98D-4E77-B74B-FE31F43AF151}" type="parTrans" cxnId="{C1374266-B9DE-45EE-9D75-1210F58861B4}">
      <dgm:prSet/>
      <dgm:spPr/>
      <dgm:t>
        <a:bodyPr/>
        <a:lstStyle/>
        <a:p>
          <a:endParaRPr lang="en-US" sz="2000"/>
        </a:p>
      </dgm:t>
    </dgm:pt>
    <dgm:pt modelId="{FBC35DB4-B91B-4E34-AFB7-8DF352287B45}" type="sibTrans" cxnId="{C1374266-B9DE-45EE-9D75-1210F58861B4}">
      <dgm:prSet/>
      <dgm:spPr/>
      <dgm:t>
        <a:bodyPr/>
        <a:lstStyle/>
        <a:p>
          <a:endParaRPr lang="en-US" sz="2000"/>
        </a:p>
      </dgm:t>
    </dgm:pt>
    <dgm:pt modelId="{083935AC-0DA0-42F4-9D8F-E3587D9AB696}">
      <dgm:prSet phldrT="[Text]" custT="1"/>
      <dgm:spPr/>
      <dgm:t>
        <a:bodyPr/>
        <a:lstStyle/>
        <a:p>
          <a:r>
            <a:rPr lang="en-US" sz="2000"/>
            <a:t>130°</a:t>
          </a:r>
        </a:p>
      </dgm:t>
    </dgm:pt>
    <dgm:pt modelId="{B8EDBA68-AC8A-453B-96B9-0F48DA4B5B1A}" type="parTrans" cxnId="{DDCDE337-16AC-4B7E-9A57-4769F0D79498}">
      <dgm:prSet/>
      <dgm:spPr/>
      <dgm:t>
        <a:bodyPr/>
        <a:lstStyle/>
        <a:p>
          <a:endParaRPr lang="en-US" sz="2000"/>
        </a:p>
      </dgm:t>
    </dgm:pt>
    <dgm:pt modelId="{775CCE56-82D7-4911-82D2-02071442B560}" type="sibTrans" cxnId="{DDCDE337-16AC-4B7E-9A57-4769F0D79498}">
      <dgm:prSet/>
      <dgm:spPr/>
      <dgm:t>
        <a:bodyPr/>
        <a:lstStyle/>
        <a:p>
          <a:endParaRPr lang="en-US" sz="2000"/>
        </a:p>
      </dgm:t>
    </dgm:pt>
    <dgm:pt modelId="{824A4315-C52D-4439-8C9D-23A34EBC2F78}">
      <dgm:prSet phldrT="[Text]" custT="1"/>
      <dgm:spPr/>
      <dgm:t>
        <a:bodyPr/>
        <a:lstStyle/>
        <a:p>
          <a:r>
            <a:rPr lang="en-US" sz="2000"/>
            <a:t>...</a:t>
          </a:r>
        </a:p>
      </dgm:t>
    </dgm:pt>
    <dgm:pt modelId="{AA5D330B-3AEA-485F-BC12-FF58585B796E}" type="parTrans" cxnId="{406D4947-5D13-441D-BF41-10FFB514C509}">
      <dgm:prSet/>
      <dgm:spPr/>
      <dgm:t>
        <a:bodyPr/>
        <a:lstStyle/>
        <a:p>
          <a:endParaRPr lang="en-US" sz="2000"/>
        </a:p>
      </dgm:t>
    </dgm:pt>
    <dgm:pt modelId="{D39F11CA-0DA2-49B3-AA30-B6945062027F}" type="sibTrans" cxnId="{406D4947-5D13-441D-BF41-10FFB514C509}">
      <dgm:prSet/>
      <dgm:spPr/>
      <dgm:t>
        <a:bodyPr/>
        <a:lstStyle/>
        <a:p>
          <a:endParaRPr lang="en-US" sz="2000"/>
        </a:p>
      </dgm:t>
    </dgm:pt>
    <dgm:pt modelId="{FE6DC120-E309-41CA-95B8-AFE29ABF3320}">
      <dgm:prSet phldrT="[Text]" custT="1"/>
      <dgm:spPr/>
      <dgm:t>
        <a:bodyPr/>
        <a:lstStyle/>
        <a:p>
          <a:r>
            <a:rPr lang="en-US" sz="2000" dirty="0"/>
            <a:t>32.0°</a:t>
          </a:r>
        </a:p>
      </dgm:t>
    </dgm:pt>
    <dgm:pt modelId="{50048CFE-5182-47D2-958F-A09BBB58B2BB}" type="parTrans" cxnId="{155AE699-6387-4EDB-94B7-EAFA4DF3D2A5}">
      <dgm:prSet/>
      <dgm:spPr/>
      <dgm:t>
        <a:bodyPr/>
        <a:lstStyle/>
        <a:p>
          <a:endParaRPr lang="en-US" sz="2000"/>
        </a:p>
      </dgm:t>
    </dgm:pt>
    <dgm:pt modelId="{498E3746-6757-4A45-88C4-4CE2CA27260B}" type="sibTrans" cxnId="{155AE699-6387-4EDB-94B7-EAFA4DF3D2A5}">
      <dgm:prSet/>
      <dgm:spPr/>
      <dgm:t>
        <a:bodyPr/>
        <a:lstStyle/>
        <a:p>
          <a:endParaRPr lang="en-US" sz="2000"/>
        </a:p>
      </dgm:t>
    </dgm:pt>
    <dgm:pt modelId="{26379769-29D4-4035-A8BA-C180F58CD26D}">
      <dgm:prSet phldrT="[Text]" custT="1"/>
      <dgm:spPr>
        <a:solidFill>
          <a:schemeClr val="accent2">
            <a:lumMod val="40000"/>
            <a:lumOff val="60000"/>
          </a:schemeClr>
        </a:solidFill>
      </dgm:spPr>
      <dgm:t>
        <a:bodyPr/>
        <a:lstStyle/>
        <a:p>
          <a:r>
            <a:rPr lang="en-US" sz="2000" dirty="0"/>
            <a:t>Volume</a:t>
          </a:r>
        </a:p>
      </dgm:t>
    </dgm:pt>
    <dgm:pt modelId="{9D506760-07C6-4464-907B-29960CC8D039}" type="parTrans" cxnId="{EE26AC26-B28D-4B78-AB97-96ACC3EEF476}">
      <dgm:prSet/>
      <dgm:spPr/>
      <dgm:t>
        <a:bodyPr/>
        <a:lstStyle/>
        <a:p>
          <a:endParaRPr lang="en-US" sz="2000"/>
        </a:p>
      </dgm:t>
    </dgm:pt>
    <dgm:pt modelId="{03765F7F-4979-47DC-847A-7CB16BCFE6A4}" type="sibTrans" cxnId="{EE26AC26-B28D-4B78-AB97-96ACC3EEF476}">
      <dgm:prSet/>
      <dgm:spPr/>
      <dgm:t>
        <a:bodyPr/>
        <a:lstStyle/>
        <a:p>
          <a:endParaRPr lang="en-US" sz="2000"/>
        </a:p>
      </dgm:t>
    </dgm:pt>
    <dgm:pt modelId="{098C0AB3-9F41-4F9F-8E25-A7C5CC0C96DC}">
      <dgm:prSet phldrT="[Text]" custT="1"/>
      <dgm:spPr>
        <a:solidFill>
          <a:schemeClr val="accent2">
            <a:lumMod val="40000"/>
            <a:lumOff val="60000"/>
          </a:schemeClr>
        </a:solidFill>
      </dgm:spPr>
      <dgm:t>
        <a:bodyPr/>
        <a:lstStyle/>
        <a:p>
          <a:r>
            <a:rPr lang="en-US" sz="2000"/>
            <a:t>Sweep</a:t>
          </a:r>
        </a:p>
      </dgm:t>
    </dgm:pt>
    <dgm:pt modelId="{62126572-158E-42A4-9290-71F5204F9025}" type="parTrans" cxnId="{E59C346A-D09E-40AC-AA08-94C937E7C4CF}">
      <dgm:prSet/>
      <dgm:spPr/>
      <dgm:t>
        <a:bodyPr/>
        <a:lstStyle/>
        <a:p>
          <a:endParaRPr lang="en-US" sz="2000"/>
        </a:p>
      </dgm:t>
    </dgm:pt>
    <dgm:pt modelId="{17941703-9A90-4D3D-9A8E-8E63F05147A6}" type="sibTrans" cxnId="{E59C346A-D09E-40AC-AA08-94C937E7C4CF}">
      <dgm:prSet/>
      <dgm:spPr/>
      <dgm:t>
        <a:bodyPr/>
        <a:lstStyle/>
        <a:p>
          <a:endParaRPr lang="en-US" sz="2000"/>
        </a:p>
      </dgm:t>
    </dgm:pt>
    <dgm:pt modelId="{2E8200FB-98FF-456D-860A-D0C60B46C29F}">
      <dgm:prSet phldrT="[Text]" custT="1"/>
      <dgm:spPr>
        <a:solidFill>
          <a:schemeClr val="accent2">
            <a:lumMod val="40000"/>
            <a:lumOff val="60000"/>
          </a:schemeClr>
        </a:solidFill>
      </dgm:spPr>
      <dgm:t>
        <a:bodyPr/>
        <a:lstStyle/>
        <a:p>
          <a:r>
            <a:rPr lang="en-US" sz="2000"/>
            <a:t>Ray</a:t>
          </a:r>
        </a:p>
      </dgm:t>
    </dgm:pt>
    <dgm:pt modelId="{AF18146E-B0C7-4489-9412-71EE6A161F58}" type="parTrans" cxnId="{34B2CE4C-88C6-43E9-B544-31258C609E2C}">
      <dgm:prSet/>
      <dgm:spPr/>
      <dgm:t>
        <a:bodyPr/>
        <a:lstStyle/>
        <a:p>
          <a:endParaRPr lang="en-US" sz="2000"/>
        </a:p>
      </dgm:t>
    </dgm:pt>
    <dgm:pt modelId="{49734417-A52D-4CAD-8548-7404A8BE05DE}" type="sibTrans" cxnId="{34B2CE4C-88C6-43E9-B544-31258C609E2C}">
      <dgm:prSet/>
      <dgm:spPr/>
      <dgm:t>
        <a:bodyPr/>
        <a:lstStyle/>
        <a:p>
          <a:endParaRPr lang="en-US" sz="2000"/>
        </a:p>
      </dgm:t>
    </dgm:pt>
    <dgm:pt modelId="{0ED8BB36-2E47-4690-B25F-BE1FF270855F}">
      <dgm:prSet phldrT="[Text]" custT="1"/>
      <dgm:spPr>
        <a:solidFill>
          <a:schemeClr val="accent2">
            <a:lumMod val="40000"/>
            <a:lumOff val="60000"/>
          </a:schemeClr>
        </a:solidFill>
      </dgm:spPr>
      <dgm:t>
        <a:bodyPr/>
        <a:lstStyle/>
        <a:p>
          <a:r>
            <a:rPr lang="en-US" sz="2000"/>
            <a:t>Range Bin</a:t>
          </a:r>
        </a:p>
      </dgm:t>
    </dgm:pt>
    <dgm:pt modelId="{0E446F1B-6227-4647-A6A4-CB6D0FCAAE73}" type="parTrans" cxnId="{0C240527-901E-43C2-A97A-6552E6F53529}">
      <dgm:prSet/>
      <dgm:spPr/>
      <dgm:t>
        <a:bodyPr/>
        <a:lstStyle/>
        <a:p>
          <a:endParaRPr lang="en-US" sz="2000"/>
        </a:p>
      </dgm:t>
    </dgm:pt>
    <dgm:pt modelId="{BD6B5E15-7BBE-402E-83DB-AEEB18646A68}" type="sibTrans" cxnId="{0C240527-901E-43C2-A97A-6552E6F53529}">
      <dgm:prSet/>
      <dgm:spPr/>
      <dgm:t>
        <a:bodyPr/>
        <a:lstStyle/>
        <a:p>
          <a:endParaRPr lang="en-US" sz="2000"/>
        </a:p>
      </dgm:t>
    </dgm:pt>
    <dgm:pt modelId="{8168F137-E5DF-4188-9F01-ABA774F2303D}">
      <dgm:prSet phldrT="[Text]" custT="1"/>
      <dgm:spPr>
        <a:solidFill>
          <a:schemeClr val="accent2">
            <a:lumMod val="40000"/>
            <a:lumOff val="60000"/>
          </a:schemeClr>
        </a:solidFill>
      </dgm:spPr>
      <dgm:t>
        <a:bodyPr/>
        <a:lstStyle/>
        <a:p>
          <a:r>
            <a:rPr lang="en-US" sz="2000"/>
            <a:t>Dataset</a:t>
          </a:r>
        </a:p>
      </dgm:t>
    </dgm:pt>
    <dgm:pt modelId="{B7D0D9D5-8D87-416D-8ED0-20C4D26ED009}" type="parTrans" cxnId="{EB0F1138-5574-4F11-810C-E5F2A47F89FD}">
      <dgm:prSet/>
      <dgm:spPr/>
      <dgm:t>
        <a:bodyPr/>
        <a:lstStyle/>
        <a:p>
          <a:endParaRPr lang="en-US" sz="2000"/>
        </a:p>
      </dgm:t>
    </dgm:pt>
    <dgm:pt modelId="{4ECB1C11-F88E-485A-8E26-6A8122E25C52}" type="sibTrans" cxnId="{EB0F1138-5574-4F11-810C-E5F2A47F89FD}">
      <dgm:prSet/>
      <dgm:spPr/>
      <dgm:t>
        <a:bodyPr/>
        <a:lstStyle/>
        <a:p>
          <a:endParaRPr lang="en-US" sz="2000"/>
        </a:p>
      </dgm:t>
    </dgm:pt>
    <dgm:pt modelId="{DBC6DB2A-A2DF-4C8C-A8E0-7914AAAF81DB}">
      <dgm:prSet phldrT="[Text]" custT="1"/>
      <dgm:spPr/>
      <dgm:t>
        <a:bodyPr/>
        <a:lstStyle/>
        <a:p>
          <a:r>
            <a:rPr lang="en-US" sz="2000"/>
            <a:t>0.5km</a:t>
          </a:r>
        </a:p>
      </dgm:t>
    </dgm:pt>
    <dgm:pt modelId="{8C84944F-9BFF-4F24-8469-D516D77924EE}" type="parTrans" cxnId="{3EAF3AB8-17BC-4E3D-8725-C8B4D94D31FA}">
      <dgm:prSet/>
      <dgm:spPr/>
      <dgm:t>
        <a:bodyPr/>
        <a:lstStyle/>
        <a:p>
          <a:endParaRPr lang="en-US" sz="2000"/>
        </a:p>
      </dgm:t>
    </dgm:pt>
    <dgm:pt modelId="{7D96DF53-2C27-48F7-AECE-ECB92F0AB720}" type="sibTrans" cxnId="{3EAF3AB8-17BC-4E3D-8725-C8B4D94D31FA}">
      <dgm:prSet/>
      <dgm:spPr/>
      <dgm:t>
        <a:bodyPr/>
        <a:lstStyle/>
        <a:p>
          <a:endParaRPr lang="en-US" sz="2000"/>
        </a:p>
      </dgm:t>
    </dgm:pt>
    <dgm:pt modelId="{2161BDC0-D99F-423A-AEC9-E5CBB7227189}">
      <dgm:prSet phldrT="[Text]" custT="1"/>
      <dgm:spPr/>
      <dgm:t>
        <a:bodyPr/>
        <a:lstStyle/>
        <a:p>
          <a:r>
            <a:rPr lang="en-US" sz="2000" dirty="0"/>
            <a:t>180km</a:t>
          </a:r>
        </a:p>
      </dgm:t>
    </dgm:pt>
    <dgm:pt modelId="{D1587AEA-9C51-4E3C-AA73-3523F423D670}" type="parTrans" cxnId="{707E378D-1135-42F4-BE8D-B555301DB976}">
      <dgm:prSet/>
      <dgm:spPr/>
      <dgm:t>
        <a:bodyPr/>
        <a:lstStyle/>
        <a:p>
          <a:endParaRPr lang="en-US" sz="2000"/>
        </a:p>
      </dgm:t>
    </dgm:pt>
    <dgm:pt modelId="{90B41195-4FDF-4011-BE3C-6FDB6E204124}" type="sibTrans" cxnId="{707E378D-1135-42F4-BE8D-B555301DB976}">
      <dgm:prSet/>
      <dgm:spPr/>
      <dgm:t>
        <a:bodyPr/>
        <a:lstStyle/>
        <a:p>
          <a:endParaRPr lang="en-US" sz="2000"/>
        </a:p>
      </dgm:t>
    </dgm:pt>
    <dgm:pt modelId="{AB29DE19-D86B-460A-9B03-2DDCE7A0700B}">
      <dgm:prSet phldrT="[Text]" custT="1"/>
      <dgm:spPr/>
      <dgm:t>
        <a:bodyPr/>
        <a:lstStyle/>
        <a:p>
          <a:r>
            <a:rPr lang="en-US" sz="2000" dirty="0"/>
            <a:t>DBZH</a:t>
          </a:r>
        </a:p>
      </dgm:t>
    </dgm:pt>
    <dgm:pt modelId="{1BF7CD06-4218-459C-A432-F72B63728AAD}" type="parTrans" cxnId="{AE045F63-6E0F-4E0D-9794-95FEB96D17DD}">
      <dgm:prSet/>
      <dgm:spPr/>
      <dgm:t>
        <a:bodyPr/>
        <a:lstStyle/>
        <a:p>
          <a:endParaRPr lang="en-US" sz="2000"/>
        </a:p>
      </dgm:t>
    </dgm:pt>
    <dgm:pt modelId="{1CB2F43D-7CFA-4AAB-8FE2-FBB67081E9B0}" type="sibTrans" cxnId="{AE045F63-6E0F-4E0D-9794-95FEB96D17DD}">
      <dgm:prSet/>
      <dgm:spPr/>
      <dgm:t>
        <a:bodyPr/>
        <a:lstStyle/>
        <a:p>
          <a:endParaRPr lang="en-US" sz="2000"/>
        </a:p>
      </dgm:t>
    </dgm:pt>
    <dgm:pt modelId="{0A629891-9D24-41C8-AFE7-FCBF4F60C451}">
      <dgm:prSet phldrT="[Text]" custT="1"/>
      <dgm:spPr/>
      <dgm:t>
        <a:bodyPr/>
        <a:lstStyle/>
        <a:p>
          <a:r>
            <a:rPr lang="en-US" sz="2000" dirty="0"/>
            <a:t>VRADH</a:t>
          </a:r>
        </a:p>
      </dgm:t>
    </dgm:pt>
    <dgm:pt modelId="{1DFC2534-25B1-4851-8547-E5CC2DEA71A3}" type="parTrans" cxnId="{DEE715A1-F97D-4F14-81D0-EE6B625B394D}">
      <dgm:prSet/>
      <dgm:spPr/>
      <dgm:t>
        <a:bodyPr/>
        <a:lstStyle/>
        <a:p>
          <a:endParaRPr lang="en-US" sz="2000"/>
        </a:p>
      </dgm:t>
    </dgm:pt>
    <dgm:pt modelId="{99C1ADD2-5E59-41CC-B104-4FCA7C33A614}" type="sibTrans" cxnId="{DEE715A1-F97D-4F14-81D0-EE6B625B394D}">
      <dgm:prSet/>
      <dgm:spPr/>
      <dgm:t>
        <a:bodyPr/>
        <a:lstStyle/>
        <a:p>
          <a:endParaRPr lang="en-US" sz="2000"/>
        </a:p>
      </dgm:t>
    </dgm:pt>
    <dgm:pt modelId="{048C005B-334E-4080-A67F-C4EB331683A1}">
      <dgm:prSet phldrT="[Text]" custT="1"/>
      <dgm:spPr/>
      <dgm:t>
        <a:bodyPr/>
        <a:lstStyle/>
        <a:p>
          <a:r>
            <a:rPr lang="en-US" sz="2000" dirty="0"/>
            <a:t>DBZH</a:t>
          </a:r>
        </a:p>
      </dgm:t>
    </dgm:pt>
    <dgm:pt modelId="{BFDE52B6-6792-4CCA-8C3B-98E3BB3A93ED}" type="parTrans" cxnId="{D631F702-9532-44B6-9638-50F899974A10}">
      <dgm:prSet/>
      <dgm:spPr/>
      <dgm:t>
        <a:bodyPr/>
        <a:lstStyle/>
        <a:p>
          <a:endParaRPr lang="en-US" sz="2000"/>
        </a:p>
      </dgm:t>
    </dgm:pt>
    <dgm:pt modelId="{7DDAB40E-E555-4AD0-9F98-C722849B0FE2}" type="sibTrans" cxnId="{D631F702-9532-44B6-9638-50F899974A10}">
      <dgm:prSet/>
      <dgm:spPr/>
      <dgm:t>
        <a:bodyPr/>
        <a:lstStyle/>
        <a:p>
          <a:endParaRPr lang="en-US" sz="2000"/>
        </a:p>
      </dgm:t>
    </dgm:pt>
    <dgm:pt modelId="{557170BC-EFD5-431E-94CC-EE6994961CCD}">
      <dgm:prSet phldrT="[Text]" custT="1"/>
      <dgm:spPr/>
      <dgm:t>
        <a:bodyPr/>
        <a:lstStyle/>
        <a:p>
          <a:r>
            <a:rPr lang="en-US" sz="2000" dirty="0"/>
            <a:t>VRADH</a:t>
          </a:r>
        </a:p>
      </dgm:t>
    </dgm:pt>
    <dgm:pt modelId="{FB77F484-949A-43BA-9B49-C4ACBE5F43FB}" type="parTrans" cxnId="{D920DB84-F82F-4429-B5EC-F2CAB65F068E}">
      <dgm:prSet/>
      <dgm:spPr/>
      <dgm:t>
        <a:bodyPr/>
        <a:lstStyle/>
        <a:p>
          <a:endParaRPr lang="en-US" sz="2000"/>
        </a:p>
      </dgm:t>
    </dgm:pt>
    <dgm:pt modelId="{23BCCD01-11CF-47F1-AF65-B1681C62BB3B}" type="sibTrans" cxnId="{D920DB84-F82F-4429-B5EC-F2CAB65F068E}">
      <dgm:prSet/>
      <dgm:spPr/>
      <dgm:t>
        <a:bodyPr/>
        <a:lstStyle/>
        <a:p>
          <a:endParaRPr lang="en-US" sz="2000"/>
        </a:p>
      </dgm:t>
    </dgm:pt>
    <dgm:pt modelId="{2796F5A3-7174-4A59-881B-83E26FC5AC97}">
      <dgm:prSet phldrT="[Text]" custT="1"/>
      <dgm:spPr/>
      <dgm:t>
        <a:bodyPr/>
        <a:lstStyle/>
        <a:p>
          <a:r>
            <a:rPr lang="en-US" sz="2000"/>
            <a:t>129°</a:t>
          </a:r>
        </a:p>
      </dgm:t>
    </dgm:pt>
    <dgm:pt modelId="{73E61929-BB4E-4B07-99FB-9C2A8E06278D}" type="parTrans" cxnId="{6B8D683E-62F3-4F87-AFF1-6AD7F9385CDF}">
      <dgm:prSet/>
      <dgm:spPr/>
      <dgm:t>
        <a:bodyPr/>
        <a:lstStyle/>
        <a:p>
          <a:endParaRPr lang="en-US" sz="2000"/>
        </a:p>
      </dgm:t>
    </dgm:pt>
    <dgm:pt modelId="{005CCB68-1453-4014-AF51-43A587C4086B}" type="sibTrans" cxnId="{6B8D683E-62F3-4F87-AFF1-6AD7F9385CDF}">
      <dgm:prSet/>
      <dgm:spPr/>
      <dgm:t>
        <a:bodyPr/>
        <a:lstStyle/>
        <a:p>
          <a:endParaRPr lang="en-US" sz="2000"/>
        </a:p>
      </dgm:t>
    </dgm:pt>
    <dgm:pt modelId="{92E92CC8-64F7-4F38-8062-1007685C528E}">
      <dgm:prSet phldrT="[Text]" custT="1"/>
      <dgm:spPr/>
      <dgm:t>
        <a:bodyPr/>
        <a:lstStyle/>
        <a:p>
          <a:r>
            <a:rPr lang="en-US" sz="2000"/>
            <a:t>...</a:t>
          </a:r>
        </a:p>
      </dgm:t>
    </dgm:pt>
    <dgm:pt modelId="{FEEDEEE4-D252-47A7-95B0-B64B617A5ABA}" type="parTrans" cxnId="{084C60F4-DC00-4FC3-A923-562EB6A193A8}">
      <dgm:prSet/>
      <dgm:spPr/>
      <dgm:t>
        <a:bodyPr/>
        <a:lstStyle/>
        <a:p>
          <a:endParaRPr lang="en-US" sz="2000"/>
        </a:p>
      </dgm:t>
    </dgm:pt>
    <dgm:pt modelId="{92BF9032-3796-4C09-BD98-F3DE02175A0B}" type="sibTrans" cxnId="{084C60F4-DC00-4FC3-A923-562EB6A193A8}">
      <dgm:prSet/>
      <dgm:spPr/>
      <dgm:t>
        <a:bodyPr/>
        <a:lstStyle/>
        <a:p>
          <a:endParaRPr lang="en-US" sz="2000"/>
        </a:p>
      </dgm:t>
    </dgm:pt>
    <dgm:pt modelId="{5767914F-9D75-420C-9679-C21BE6084B27}">
      <dgm:prSet phldrT="[Text]" custT="1"/>
      <dgm:spPr/>
      <dgm:t>
        <a:bodyPr/>
        <a:lstStyle/>
        <a:p>
          <a:r>
            <a:rPr lang="en-US" sz="2000" dirty="0"/>
            <a:t>...</a:t>
          </a:r>
        </a:p>
      </dgm:t>
    </dgm:pt>
    <dgm:pt modelId="{D387BC12-3447-4A18-985F-B304044D8016}" type="parTrans" cxnId="{4DD86388-187D-4C80-B0B1-5FF82439D823}">
      <dgm:prSet/>
      <dgm:spPr/>
      <dgm:t>
        <a:bodyPr/>
        <a:lstStyle/>
        <a:p>
          <a:endParaRPr lang="en-US" sz="2000"/>
        </a:p>
      </dgm:t>
    </dgm:pt>
    <dgm:pt modelId="{356BE3F7-2CDB-43A2-9A78-DDCFE3E023F2}" type="sibTrans" cxnId="{4DD86388-187D-4C80-B0B1-5FF82439D823}">
      <dgm:prSet/>
      <dgm:spPr/>
      <dgm:t>
        <a:bodyPr/>
        <a:lstStyle/>
        <a:p>
          <a:endParaRPr lang="en-US" sz="2000"/>
        </a:p>
      </dgm:t>
    </dgm:pt>
    <dgm:pt modelId="{31EBEB3A-79EE-4902-8DF5-5743B52EDE3B}" type="pres">
      <dgm:prSet presAssocID="{082D5540-C783-4F57-9950-809E29DE4F70}" presName="mainComposite" presStyleCnt="0">
        <dgm:presLayoutVars>
          <dgm:chPref val="1"/>
          <dgm:dir/>
          <dgm:animOne val="branch"/>
          <dgm:animLvl val="lvl"/>
          <dgm:resizeHandles val="exact"/>
        </dgm:presLayoutVars>
      </dgm:prSet>
      <dgm:spPr/>
      <dgm:t>
        <a:bodyPr/>
        <a:lstStyle/>
        <a:p>
          <a:endParaRPr lang="en-CA"/>
        </a:p>
      </dgm:t>
    </dgm:pt>
    <dgm:pt modelId="{4AECF35E-5A2F-4F30-AE7C-E21DBBACB57F}" type="pres">
      <dgm:prSet presAssocID="{082D5540-C783-4F57-9950-809E29DE4F70}" presName="hierFlow" presStyleCnt="0"/>
      <dgm:spPr/>
    </dgm:pt>
    <dgm:pt modelId="{6527F08A-DE98-4DCA-8B3E-64EDDA7E11C2}" type="pres">
      <dgm:prSet presAssocID="{082D5540-C783-4F57-9950-809E29DE4F70}" presName="firstBuf" presStyleCnt="0"/>
      <dgm:spPr/>
    </dgm:pt>
    <dgm:pt modelId="{5386BE52-329C-4288-8CE8-2CD15D0DB778}" type="pres">
      <dgm:prSet presAssocID="{082D5540-C783-4F57-9950-809E29DE4F70}" presName="hierChild1" presStyleCnt="0">
        <dgm:presLayoutVars>
          <dgm:chPref val="1"/>
          <dgm:animOne val="branch"/>
          <dgm:animLvl val="lvl"/>
        </dgm:presLayoutVars>
      </dgm:prSet>
      <dgm:spPr/>
    </dgm:pt>
    <dgm:pt modelId="{78018B93-DCF8-4DC0-AA0E-A753F07BB401}" type="pres">
      <dgm:prSet presAssocID="{F1365843-485E-4746-929B-3329168B2F41}" presName="Name14" presStyleCnt="0"/>
      <dgm:spPr/>
    </dgm:pt>
    <dgm:pt modelId="{DFF14D39-8A62-4DFE-BDAD-34DC0711951C}" type="pres">
      <dgm:prSet presAssocID="{F1365843-485E-4746-929B-3329168B2F41}" presName="level1Shape" presStyleLbl="node0" presStyleIdx="0" presStyleCnt="1" custScaleX="130603">
        <dgm:presLayoutVars>
          <dgm:chPref val="3"/>
        </dgm:presLayoutVars>
      </dgm:prSet>
      <dgm:spPr/>
      <dgm:t>
        <a:bodyPr/>
        <a:lstStyle/>
        <a:p>
          <a:endParaRPr lang="en-CA"/>
        </a:p>
      </dgm:t>
    </dgm:pt>
    <dgm:pt modelId="{386D533E-9989-48FE-A06C-EE4A1EF4B905}" type="pres">
      <dgm:prSet presAssocID="{F1365843-485E-4746-929B-3329168B2F41}" presName="hierChild2" presStyleCnt="0"/>
      <dgm:spPr/>
    </dgm:pt>
    <dgm:pt modelId="{DCCEE5B7-66AF-4030-B7A1-5F0592811DEC}" type="pres">
      <dgm:prSet presAssocID="{2740E4C0-C98D-4E77-B74B-FE31F43AF151}" presName="Name19" presStyleLbl="parChTrans1D2" presStyleIdx="0" presStyleCnt="3"/>
      <dgm:spPr/>
      <dgm:t>
        <a:bodyPr/>
        <a:lstStyle/>
        <a:p>
          <a:endParaRPr lang="en-CA"/>
        </a:p>
      </dgm:t>
    </dgm:pt>
    <dgm:pt modelId="{9E1C28A9-C1F1-4CB8-9590-53E5258393B8}" type="pres">
      <dgm:prSet presAssocID="{BCDFC364-1D3C-4E0F-A2A2-B8E0D850535F}" presName="Name21" presStyleCnt="0"/>
      <dgm:spPr/>
    </dgm:pt>
    <dgm:pt modelId="{7A84953F-F0A5-4DF8-A9C2-D32F3E8BCBF8}" type="pres">
      <dgm:prSet presAssocID="{BCDFC364-1D3C-4E0F-A2A2-B8E0D850535F}" presName="level2Shape" presStyleLbl="node2" presStyleIdx="0" presStyleCnt="3"/>
      <dgm:spPr/>
      <dgm:t>
        <a:bodyPr/>
        <a:lstStyle/>
        <a:p>
          <a:endParaRPr lang="en-CA"/>
        </a:p>
      </dgm:t>
    </dgm:pt>
    <dgm:pt modelId="{C35068BA-E788-4916-96ED-019B2BC21807}" type="pres">
      <dgm:prSet presAssocID="{BCDFC364-1D3C-4E0F-A2A2-B8E0D850535F}" presName="hierChild3" presStyleCnt="0"/>
      <dgm:spPr/>
    </dgm:pt>
    <dgm:pt modelId="{EC364DC5-4B3B-4E35-933C-8DAC80E41F0D}" type="pres">
      <dgm:prSet presAssocID="{B8EDBA68-AC8A-453B-96B9-0F48DA4B5B1A}" presName="Name19" presStyleLbl="parChTrans1D3" presStyleIdx="0" presStyleCnt="3"/>
      <dgm:spPr/>
      <dgm:t>
        <a:bodyPr/>
        <a:lstStyle/>
        <a:p>
          <a:endParaRPr lang="en-CA"/>
        </a:p>
      </dgm:t>
    </dgm:pt>
    <dgm:pt modelId="{8E98BC44-2E27-416F-922F-30468579EF52}" type="pres">
      <dgm:prSet presAssocID="{083935AC-0DA0-42F4-9D8F-E3587D9AB696}" presName="Name21" presStyleCnt="0"/>
      <dgm:spPr/>
    </dgm:pt>
    <dgm:pt modelId="{008CF3FC-9109-4348-9095-3AF04FDDF0D3}" type="pres">
      <dgm:prSet presAssocID="{083935AC-0DA0-42F4-9D8F-E3587D9AB696}" presName="level2Shape" presStyleLbl="node3" presStyleIdx="0" presStyleCnt="3"/>
      <dgm:spPr/>
      <dgm:t>
        <a:bodyPr/>
        <a:lstStyle/>
        <a:p>
          <a:endParaRPr lang="en-CA"/>
        </a:p>
      </dgm:t>
    </dgm:pt>
    <dgm:pt modelId="{8BF6E9A9-5987-4310-82FB-DD46424D5BD4}" type="pres">
      <dgm:prSet presAssocID="{083935AC-0DA0-42F4-9D8F-E3587D9AB696}" presName="hierChild3" presStyleCnt="0"/>
      <dgm:spPr/>
    </dgm:pt>
    <dgm:pt modelId="{766D55B5-12E3-42CD-8027-BCD3DAACA35A}" type="pres">
      <dgm:prSet presAssocID="{8C84944F-9BFF-4F24-8469-D516D77924EE}" presName="Name19" presStyleLbl="parChTrans1D4" presStyleIdx="0" presStyleCnt="7"/>
      <dgm:spPr/>
      <dgm:t>
        <a:bodyPr/>
        <a:lstStyle/>
        <a:p>
          <a:endParaRPr lang="en-CA"/>
        </a:p>
      </dgm:t>
    </dgm:pt>
    <dgm:pt modelId="{35152103-F1C4-4D2E-8BAB-12F28FB809C3}" type="pres">
      <dgm:prSet presAssocID="{DBC6DB2A-A2DF-4C8C-A8E0-7914AAAF81DB}" presName="Name21" presStyleCnt="0"/>
      <dgm:spPr/>
    </dgm:pt>
    <dgm:pt modelId="{15920052-A3D7-45BA-8B36-B19FF3960668}" type="pres">
      <dgm:prSet presAssocID="{DBC6DB2A-A2DF-4C8C-A8E0-7914AAAF81DB}" presName="level2Shape" presStyleLbl="node4" presStyleIdx="0" presStyleCnt="7" custScaleX="125691"/>
      <dgm:spPr/>
      <dgm:t>
        <a:bodyPr/>
        <a:lstStyle/>
        <a:p>
          <a:endParaRPr lang="en-CA"/>
        </a:p>
      </dgm:t>
    </dgm:pt>
    <dgm:pt modelId="{BE78066B-30FD-4C5E-A20B-4E72066F4404}" type="pres">
      <dgm:prSet presAssocID="{DBC6DB2A-A2DF-4C8C-A8E0-7914AAAF81DB}" presName="hierChild3" presStyleCnt="0"/>
      <dgm:spPr/>
    </dgm:pt>
    <dgm:pt modelId="{B2194C84-6DD0-4583-88EF-4E3190FCCDCE}" type="pres">
      <dgm:prSet presAssocID="{1BF7CD06-4218-459C-A432-F72B63728AAD}" presName="Name19" presStyleLbl="parChTrans1D4" presStyleIdx="1" presStyleCnt="7"/>
      <dgm:spPr/>
      <dgm:t>
        <a:bodyPr/>
        <a:lstStyle/>
        <a:p>
          <a:endParaRPr lang="en-CA"/>
        </a:p>
      </dgm:t>
    </dgm:pt>
    <dgm:pt modelId="{4574823D-40D8-49F7-987C-BB672AC27577}" type="pres">
      <dgm:prSet presAssocID="{AB29DE19-D86B-460A-9B03-2DDCE7A0700B}" presName="Name21" presStyleCnt="0"/>
      <dgm:spPr/>
    </dgm:pt>
    <dgm:pt modelId="{AA4B0122-1F5F-4FED-B85C-D2A33F45A4BA}" type="pres">
      <dgm:prSet presAssocID="{AB29DE19-D86B-460A-9B03-2DDCE7A0700B}" presName="level2Shape" presStyleLbl="node4" presStyleIdx="1" presStyleCnt="7" custScaleX="133483"/>
      <dgm:spPr/>
      <dgm:t>
        <a:bodyPr/>
        <a:lstStyle/>
        <a:p>
          <a:endParaRPr lang="en-CA"/>
        </a:p>
      </dgm:t>
    </dgm:pt>
    <dgm:pt modelId="{797BEF1F-1C2F-469B-9AE3-DA0E92B83E64}" type="pres">
      <dgm:prSet presAssocID="{AB29DE19-D86B-460A-9B03-2DDCE7A0700B}" presName="hierChild3" presStyleCnt="0"/>
      <dgm:spPr/>
    </dgm:pt>
    <dgm:pt modelId="{F35414D2-24DB-471C-BA22-590F0403B776}" type="pres">
      <dgm:prSet presAssocID="{1DFC2534-25B1-4851-8547-E5CC2DEA71A3}" presName="Name19" presStyleLbl="parChTrans1D4" presStyleIdx="2" presStyleCnt="7"/>
      <dgm:spPr/>
      <dgm:t>
        <a:bodyPr/>
        <a:lstStyle/>
        <a:p>
          <a:endParaRPr lang="en-CA"/>
        </a:p>
      </dgm:t>
    </dgm:pt>
    <dgm:pt modelId="{61E5BE90-3CAA-439C-8CC4-E30AAACC1D81}" type="pres">
      <dgm:prSet presAssocID="{0A629891-9D24-41C8-AFE7-FCBF4F60C451}" presName="Name21" presStyleCnt="0"/>
      <dgm:spPr/>
    </dgm:pt>
    <dgm:pt modelId="{68668E44-95AA-4CB7-AA8B-C63CDE6C6DCC}" type="pres">
      <dgm:prSet presAssocID="{0A629891-9D24-41C8-AFE7-FCBF4F60C451}" presName="level2Shape" presStyleLbl="node4" presStyleIdx="2" presStyleCnt="7" custScaleX="154479"/>
      <dgm:spPr/>
      <dgm:t>
        <a:bodyPr/>
        <a:lstStyle/>
        <a:p>
          <a:endParaRPr lang="en-CA"/>
        </a:p>
      </dgm:t>
    </dgm:pt>
    <dgm:pt modelId="{0200E157-1CEA-4D43-A072-55223AFC42F9}" type="pres">
      <dgm:prSet presAssocID="{0A629891-9D24-41C8-AFE7-FCBF4F60C451}" presName="hierChild3" presStyleCnt="0"/>
      <dgm:spPr/>
    </dgm:pt>
    <dgm:pt modelId="{DBCFE863-0748-4AC0-8089-C315AFC93AF8}" type="pres">
      <dgm:prSet presAssocID="{D387BC12-3447-4A18-985F-B304044D8016}" presName="Name19" presStyleLbl="parChTrans1D4" presStyleIdx="3" presStyleCnt="7"/>
      <dgm:spPr/>
      <dgm:t>
        <a:bodyPr/>
        <a:lstStyle/>
        <a:p>
          <a:endParaRPr lang="en-CA"/>
        </a:p>
      </dgm:t>
    </dgm:pt>
    <dgm:pt modelId="{5104042F-50E1-4DE9-9CF4-87431D5289B4}" type="pres">
      <dgm:prSet presAssocID="{5767914F-9D75-420C-9679-C21BE6084B27}" presName="Name21" presStyleCnt="0"/>
      <dgm:spPr/>
    </dgm:pt>
    <dgm:pt modelId="{393AAE57-BAFD-4C38-99B8-A82BE7046C11}" type="pres">
      <dgm:prSet presAssocID="{5767914F-9D75-420C-9679-C21BE6084B27}" presName="level2Shape" presStyleLbl="node4" presStyleIdx="3" presStyleCnt="7" custScaleX="147129"/>
      <dgm:spPr/>
      <dgm:t>
        <a:bodyPr/>
        <a:lstStyle/>
        <a:p>
          <a:endParaRPr lang="en-CA"/>
        </a:p>
      </dgm:t>
    </dgm:pt>
    <dgm:pt modelId="{45A7F4C1-A4CB-49BC-A834-B54D28AF6879}" type="pres">
      <dgm:prSet presAssocID="{5767914F-9D75-420C-9679-C21BE6084B27}" presName="hierChild3" presStyleCnt="0"/>
      <dgm:spPr/>
    </dgm:pt>
    <dgm:pt modelId="{FEE9F93A-5B99-4EC7-8B1D-449C3E712320}" type="pres">
      <dgm:prSet presAssocID="{D1587AEA-9C51-4E3C-AA73-3523F423D670}" presName="Name19" presStyleLbl="parChTrans1D4" presStyleIdx="4" presStyleCnt="7"/>
      <dgm:spPr/>
      <dgm:t>
        <a:bodyPr/>
        <a:lstStyle/>
        <a:p>
          <a:endParaRPr lang="en-CA"/>
        </a:p>
      </dgm:t>
    </dgm:pt>
    <dgm:pt modelId="{55785497-DB7B-4D43-87C1-51DCD29BD869}" type="pres">
      <dgm:prSet presAssocID="{2161BDC0-D99F-423A-AEC9-E5CBB7227189}" presName="Name21" presStyleCnt="0"/>
      <dgm:spPr/>
    </dgm:pt>
    <dgm:pt modelId="{149507AF-B58C-410E-83E2-3A494FEB587E}" type="pres">
      <dgm:prSet presAssocID="{2161BDC0-D99F-423A-AEC9-E5CBB7227189}" presName="level2Shape" presStyleLbl="node4" presStyleIdx="4" presStyleCnt="7" custScaleX="134291"/>
      <dgm:spPr/>
      <dgm:t>
        <a:bodyPr/>
        <a:lstStyle/>
        <a:p>
          <a:endParaRPr lang="en-CA"/>
        </a:p>
      </dgm:t>
    </dgm:pt>
    <dgm:pt modelId="{9D0C8ECA-E3BB-4B0D-91C3-806442778CF9}" type="pres">
      <dgm:prSet presAssocID="{2161BDC0-D99F-423A-AEC9-E5CBB7227189}" presName="hierChild3" presStyleCnt="0"/>
      <dgm:spPr/>
    </dgm:pt>
    <dgm:pt modelId="{6AA8903E-AA6C-447C-BB6A-867A741C3FB2}" type="pres">
      <dgm:prSet presAssocID="{BFDE52B6-6792-4CCA-8C3B-98E3BB3A93ED}" presName="Name19" presStyleLbl="parChTrans1D4" presStyleIdx="5" presStyleCnt="7"/>
      <dgm:spPr/>
      <dgm:t>
        <a:bodyPr/>
        <a:lstStyle/>
        <a:p>
          <a:endParaRPr lang="en-CA"/>
        </a:p>
      </dgm:t>
    </dgm:pt>
    <dgm:pt modelId="{9BC1D743-1A4B-4C43-9180-10C6BCE455C1}" type="pres">
      <dgm:prSet presAssocID="{048C005B-334E-4080-A67F-C4EB331683A1}" presName="Name21" presStyleCnt="0"/>
      <dgm:spPr/>
    </dgm:pt>
    <dgm:pt modelId="{43D929DA-9D05-45CB-8D74-A5F4C427FBE4}" type="pres">
      <dgm:prSet presAssocID="{048C005B-334E-4080-A67F-C4EB331683A1}" presName="level2Shape" presStyleLbl="node4" presStyleIdx="5" presStyleCnt="7" custScaleX="139708"/>
      <dgm:spPr/>
      <dgm:t>
        <a:bodyPr/>
        <a:lstStyle/>
        <a:p>
          <a:endParaRPr lang="en-CA"/>
        </a:p>
      </dgm:t>
    </dgm:pt>
    <dgm:pt modelId="{1F0BD544-30C9-4E0E-88E9-2517AB5616BF}" type="pres">
      <dgm:prSet presAssocID="{048C005B-334E-4080-A67F-C4EB331683A1}" presName="hierChild3" presStyleCnt="0"/>
      <dgm:spPr/>
    </dgm:pt>
    <dgm:pt modelId="{60C549D0-15E0-44EC-9A37-5BF90406EB54}" type="pres">
      <dgm:prSet presAssocID="{FB77F484-949A-43BA-9B49-C4ACBE5F43FB}" presName="Name19" presStyleLbl="parChTrans1D4" presStyleIdx="6" presStyleCnt="7"/>
      <dgm:spPr/>
      <dgm:t>
        <a:bodyPr/>
        <a:lstStyle/>
        <a:p>
          <a:endParaRPr lang="en-CA"/>
        </a:p>
      </dgm:t>
    </dgm:pt>
    <dgm:pt modelId="{41A85D12-BCA9-4B13-B095-ACD8FB23F149}" type="pres">
      <dgm:prSet presAssocID="{557170BC-EFD5-431E-94CC-EE6994961CCD}" presName="Name21" presStyleCnt="0"/>
      <dgm:spPr/>
    </dgm:pt>
    <dgm:pt modelId="{009918E3-AA04-4E3F-A226-49CA9F1C9BAC}" type="pres">
      <dgm:prSet presAssocID="{557170BC-EFD5-431E-94CC-EE6994961CCD}" presName="level2Shape" presStyleLbl="node4" presStyleIdx="6" presStyleCnt="7" custScaleX="161810"/>
      <dgm:spPr/>
      <dgm:t>
        <a:bodyPr/>
        <a:lstStyle/>
        <a:p>
          <a:endParaRPr lang="en-CA"/>
        </a:p>
      </dgm:t>
    </dgm:pt>
    <dgm:pt modelId="{54031890-8A72-4A73-B914-A04B3D0D0C0D}" type="pres">
      <dgm:prSet presAssocID="{557170BC-EFD5-431E-94CC-EE6994961CCD}" presName="hierChild3" presStyleCnt="0"/>
      <dgm:spPr/>
    </dgm:pt>
    <dgm:pt modelId="{DD0DEEDF-1411-43B1-A7A7-008A912794DA}" type="pres">
      <dgm:prSet presAssocID="{FEEDEEE4-D252-47A7-95B0-B64B617A5ABA}" presName="Name19" presStyleLbl="parChTrans1D3" presStyleIdx="1" presStyleCnt="3"/>
      <dgm:spPr/>
      <dgm:t>
        <a:bodyPr/>
        <a:lstStyle/>
        <a:p>
          <a:endParaRPr lang="en-CA"/>
        </a:p>
      </dgm:t>
    </dgm:pt>
    <dgm:pt modelId="{E197FA12-9DF1-41AD-A76C-3789C64A3A67}" type="pres">
      <dgm:prSet presAssocID="{92E92CC8-64F7-4F38-8062-1007685C528E}" presName="Name21" presStyleCnt="0"/>
      <dgm:spPr/>
    </dgm:pt>
    <dgm:pt modelId="{719C95E6-513D-4A14-B30A-138A2FCF0ADA}" type="pres">
      <dgm:prSet presAssocID="{92E92CC8-64F7-4F38-8062-1007685C528E}" presName="level2Shape" presStyleLbl="node3" presStyleIdx="1" presStyleCnt="3"/>
      <dgm:spPr/>
      <dgm:t>
        <a:bodyPr/>
        <a:lstStyle/>
        <a:p>
          <a:endParaRPr lang="en-CA"/>
        </a:p>
      </dgm:t>
    </dgm:pt>
    <dgm:pt modelId="{8CBE0B4E-4A20-4FA1-A1CC-0BBB1DB4C83E}" type="pres">
      <dgm:prSet presAssocID="{92E92CC8-64F7-4F38-8062-1007685C528E}" presName="hierChild3" presStyleCnt="0"/>
      <dgm:spPr/>
    </dgm:pt>
    <dgm:pt modelId="{8DA63AB2-3D83-44C5-99AD-88761CF6C257}" type="pres">
      <dgm:prSet presAssocID="{73E61929-BB4E-4B07-99FB-9C2A8E06278D}" presName="Name19" presStyleLbl="parChTrans1D3" presStyleIdx="2" presStyleCnt="3"/>
      <dgm:spPr/>
      <dgm:t>
        <a:bodyPr/>
        <a:lstStyle/>
        <a:p>
          <a:endParaRPr lang="en-CA"/>
        </a:p>
      </dgm:t>
    </dgm:pt>
    <dgm:pt modelId="{04FC5257-D918-43F8-8A6F-92117B7AE163}" type="pres">
      <dgm:prSet presAssocID="{2796F5A3-7174-4A59-881B-83E26FC5AC97}" presName="Name21" presStyleCnt="0"/>
      <dgm:spPr/>
    </dgm:pt>
    <dgm:pt modelId="{01A593ED-6AAF-4AAE-A411-FDF6D2B668F4}" type="pres">
      <dgm:prSet presAssocID="{2796F5A3-7174-4A59-881B-83E26FC5AC97}" presName="level2Shape" presStyleLbl="node3" presStyleIdx="2" presStyleCnt="3"/>
      <dgm:spPr/>
      <dgm:t>
        <a:bodyPr/>
        <a:lstStyle/>
        <a:p>
          <a:endParaRPr lang="en-CA"/>
        </a:p>
      </dgm:t>
    </dgm:pt>
    <dgm:pt modelId="{6D82C76C-C78A-4A3F-92F6-BFD3F46A79EA}" type="pres">
      <dgm:prSet presAssocID="{2796F5A3-7174-4A59-881B-83E26FC5AC97}" presName="hierChild3" presStyleCnt="0"/>
      <dgm:spPr/>
    </dgm:pt>
    <dgm:pt modelId="{C9314113-7EA2-4B08-9D47-7F16BA7DB210}" type="pres">
      <dgm:prSet presAssocID="{AA5D330B-3AEA-485F-BC12-FF58585B796E}" presName="Name19" presStyleLbl="parChTrans1D2" presStyleIdx="1" presStyleCnt="3"/>
      <dgm:spPr/>
      <dgm:t>
        <a:bodyPr/>
        <a:lstStyle/>
        <a:p>
          <a:endParaRPr lang="en-CA"/>
        </a:p>
      </dgm:t>
    </dgm:pt>
    <dgm:pt modelId="{2807A370-0C25-4884-A361-1FF14963B067}" type="pres">
      <dgm:prSet presAssocID="{824A4315-C52D-4439-8C9D-23A34EBC2F78}" presName="Name21" presStyleCnt="0"/>
      <dgm:spPr/>
    </dgm:pt>
    <dgm:pt modelId="{9D8F85F8-ADA7-47D2-90D4-61D2ABCB94C8}" type="pres">
      <dgm:prSet presAssocID="{824A4315-C52D-4439-8C9D-23A34EBC2F78}" presName="level2Shape" presStyleLbl="node2" presStyleIdx="1" presStyleCnt="3"/>
      <dgm:spPr/>
      <dgm:t>
        <a:bodyPr/>
        <a:lstStyle/>
        <a:p>
          <a:endParaRPr lang="en-CA"/>
        </a:p>
      </dgm:t>
    </dgm:pt>
    <dgm:pt modelId="{A0F3BE07-E8B8-421B-BDDA-FBE5390BC2CC}" type="pres">
      <dgm:prSet presAssocID="{824A4315-C52D-4439-8C9D-23A34EBC2F78}" presName="hierChild3" presStyleCnt="0"/>
      <dgm:spPr/>
    </dgm:pt>
    <dgm:pt modelId="{273BC149-921E-46C6-AAFB-F6FE348C50EA}" type="pres">
      <dgm:prSet presAssocID="{50048CFE-5182-47D2-958F-A09BBB58B2BB}" presName="Name19" presStyleLbl="parChTrans1D2" presStyleIdx="2" presStyleCnt="3"/>
      <dgm:spPr/>
      <dgm:t>
        <a:bodyPr/>
        <a:lstStyle/>
        <a:p>
          <a:endParaRPr lang="en-CA"/>
        </a:p>
      </dgm:t>
    </dgm:pt>
    <dgm:pt modelId="{89442B4D-D763-4273-B157-53044AD4CCDE}" type="pres">
      <dgm:prSet presAssocID="{FE6DC120-E309-41CA-95B8-AFE29ABF3320}" presName="Name21" presStyleCnt="0"/>
      <dgm:spPr/>
    </dgm:pt>
    <dgm:pt modelId="{4DEE6401-D3DA-4643-BC7D-F9474A03CC34}" type="pres">
      <dgm:prSet presAssocID="{FE6DC120-E309-41CA-95B8-AFE29ABF3320}" presName="level2Shape" presStyleLbl="node2" presStyleIdx="2" presStyleCnt="3"/>
      <dgm:spPr/>
      <dgm:t>
        <a:bodyPr/>
        <a:lstStyle/>
        <a:p>
          <a:endParaRPr lang="en-CA"/>
        </a:p>
      </dgm:t>
    </dgm:pt>
    <dgm:pt modelId="{2FA8B592-7FE5-4CA1-8113-274A30BB2C2E}" type="pres">
      <dgm:prSet presAssocID="{FE6DC120-E309-41CA-95B8-AFE29ABF3320}" presName="hierChild3" presStyleCnt="0"/>
      <dgm:spPr/>
    </dgm:pt>
    <dgm:pt modelId="{963A8CD0-3162-43B2-871C-54B9900497F3}" type="pres">
      <dgm:prSet presAssocID="{082D5540-C783-4F57-9950-809E29DE4F70}" presName="bgShapesFlow" presStyleCnt="0"/>
      <dgm:spPr/>
    </dgm:pt>
    <dgm:pt modelId="{C2C03B4D-F66A-4941-8212-318B1D91EF35}" type="pres">
      <dgm:prSet presAssocID="{26379769-29D4-4035-A8BA-C180F58CD26D}" presName="rectComp" presStyleCnt="0"/>
      <dgm:spPr/>
    </dgm:pt>
    <dgm:pt modelId="{F537B0BB-FFA1-41EF-B03B-075CA52C3877}" type="pres">
      <dgm:prSet presAssocID="{26379769-29D4-4035-A8BA-C180F58CD26D}" presName="bgRect" presStyleLbl="bgShp" presStyleIdx="0" presStyleCnt="5"/>
      <dgm:spPr/>
      <dgm:t>
        <a:bodyPr/>
        <a:lstStyle/>
        <a:p>
          <a:endParaRPr lang="en-CA"/>
        </a:p>
      </dgm:t>
    </dgm:pt>
    <dgm:pt modelId="{518899B4-F32D-483F-9E1D-5D75F45EF34A}" type="pres">
      <dgm:prSet presAssocID="{26379769-29D4-4035-A8BA-C180F58CD26D}" presName="bgRectTx" presStyleLbl="bgShp" presStyleIdx="0" presStyleCnt="5">
        <dgm:presLayoutVars>
          <dgm:bulletEnabled val="1"/>
        </dgm:presLayoutVars>
      </dgm:prSet>
      <dgm:spPr/>
      <dgm:t>
        <a:bodyPr/>
        <a:lstStyle/>
        <a:p>
          <a:endParaRPr lang="en-CA"/>
        </a:p>
      </dgm:t>
    </dgm:pt>
    <dgm:pt modelId="{8A67425A-CB84-487D-BB4F-A24084BD0B5C}" type="pres">
      <dgm:prSet presAssocID="{26379769-29D4-4035-A8BA-C180F58CD26D}" presName="spComp" presStyleCnt="0"/>
      <dgm:spPr/>
    </dgm:pt>
    <dgm:pt modelId="{E31AA934-3F63-4F91-A430-177EFBAA4AB1}" type="pres">
      <dgm:prSet presAssocID="{26379769-29D4-4035-A8BA-C180F58CD26D}" presName="vSp" presStyleCnt="0"/>
      <dgm:spPr/>
    </dgm:pt>
    <dgm:pt modelId="{98484790-DE34-4134-B68C-AF885100FB39}" type="pres">
      <dgm:prSet presAssocID="{098C0AB3-9F41-4F9F-8E25-A7C5CC0C96DC}" presName="rectComp" presStyleCnt="0"/>
      <dgm:spPr/>
    </dgm:pt>
    <dgm:pt modelId="{52084BDE-F762-413E-A6AA-D8730F9F4F11}" type="pres">
      <dgm:prSet presAssocID="{098C0AB3-9F41-4F9F-8E25-A7C5CC0C96DC}" presName="bgRect" presStyleLbl="bgShp" presStyleIdx="1" presStyleCnt="5"/>
      <dgm:spPr/>
      <dgm:t>
        <a:bodyPr/>
        <a:lstStyle/>
        <a:p>
          <a:endParaRPr lang="en-CA"/>
        </a:p>
      </dgm:t>
    </dgm:pt>
    <dgm:pt modelId="{5682FDDB-4EF4-4CFC-A055-9046D160321D}" type="pres">
      <dgm:prSet presAssocID="{098C0AB3-9F41-4F9F-8E25-A7C5CC0C96DC}" presName="bgRectTx" presStyleLbl="bgShp" presStyleIdx="1" presStyleCnt="5">
        <dgm:presLayoutVars>
          <dgm:bulletEnabled val="1"/>
        </dgm:presLayoutVars>
      </dgm:prSet>
      <dgm:spPr/>
      <dgm:t>
        <a:bodyPr/>
        <a:lstStyle/>
        <a:p>
          <a:endParaRPr lang="en-CA"/>
        </a:p>
      </dgm:t>
    </dgm:pt>
    <dgm:pt modelId="{5F84A79D-7BA8-4E45-AB67-F05653C8A6CF}" type="pres">
      <dgm:prSet presAssocID="{098C0AB3-9F41-4F9F-8E25-A7C5CC0C96DC}" presName="spComp" presStyleCnt="0"/>
      <dgm:spPr/>
    </dgm:pt>
    <dgm:pt modelId="{D865EAEA-CED0-467B-82E7-D108EED8FF1A}" type="pres">
      <dgm:prSet presAssocID="{098C0AB3-9F41-4F9F-8E25-A7C5CC0C96DC}" presName="vSp" presStyleCnt="0"/>
      <dgm:spPr/>
    </dgm:pt>
    <dgm:pt modelId="{B3B29459-594E-459E-8017-3B14A29C2CDE}" type="pres">
      <dgm:prSet presAssocID="{2E8200FB-98FF-456D-860A-D0C60B46C29F}" presName="rectComp" presStyleCnt="0"/>
      <dgm:spPr/>
    </dgm:pt>
    <dgm:pt modelId="{1A1B2AC0-BF43-4BE2-8B74-827FCDED838F}" type="pres">
      <dgm:prSet presAssocID="{2E8200FB-98FF-456D-860A-D0C60B46C29F}" presName="bgRect" presStyleLbl="bgShp" presStyleIdx="2" presStyleCnt="5"/>
      <dgm:spPr/>
      <dgm:t>
        <a:bodyPr/>
        <a:lstStyle/>
        <a:p>
          <a:endParaRPr lang="en-CA"/>
        </a:p>
      </dgm:t>
    </dgm:pt>
    <dgm:pt modelId="{4ECA7047-933C-420C-8C4F-5C324394B8A7}" type="pres">
      <dgm:prSet presAssocID="{2E8200FB-98FF-456D-860A-D0C60B46C29F}" presName="bgRectTx" presStyleLbl="bgShp" presStyleIdx="2" presStyleCnt="5">
        <dgm:presLayoutVars>
          <dgm:bulletEnabled val="1"/>
        </dgm:presLayoutVars>
      </dgm:prSet>
      <dgm:spPr/>
      <dgm:t>
        <a:bodyPr/>
        <a:lstStyle/>
        <a:p>
          <a:endParaRPr lang="en-CA"/>
        </a:p>
      </dgm:t>
    </dgm:pt>
    <dgm:pt modelId="{627DB1D9-E475-45E7-A7EA-5A8C6328486E}" type="pres">
      <dgm:prSet presAssocID="{2E8200FB-98FF-456D-860A-D0C60B46C29F}" presName="spComp" presStyleCnt="0"/>
      <dgm:spPr/>
    </dgm:pt>
    <dgm:pt modelId="{CC5931DB-B9B4-41BA-84A2-96C253EC043E}" type="pres">
      <dgm:prSet presAssocID="{2E8200FB-98FF-456D-860A-D0C60B46C29F}" presName="vSp" presStyleCnt="0"/>
      <dgm:spPr/>
    </dgm:pt>
    <dgm:pt modelId="{D185E93D-FE76-40EA-BD40-AB21AE4E9095}" type="pres">
      <dgm:prSet presAssocID="{0ED8BB36-2E47-4690-B25F-BE1FF270855F}" presName="rectComp" presStyleCnt="0"/>
      <dgm:spPr/>
    </dgm:pt>
    <dgm:pt modelId="{49D9B6FB-616A-4BC6-BEF5-7D6E049F8C5E}" type="pres">
      <dgm:prSet presAssocID="{0ED8BB36-2E47-4690-B25F-BE1FF270855F}" presName="bgRect" presStyleLbl="bgShp" presStyleIdx="3" presStyleCnt="5"/>
      <dgm:spPr/>
      <dgm:t>
        <a:bodyPr/>
        <a:lstStyle/>
        <a:p>
          <a:endParaRPr lang="en-CA"/>
        </a:p>
      </dgm:t>
    </dgm:pt>
    <dgm:pt modelId="{5E25EA0C-BAFA-4647-B24B-04FC4803C3A4}" type="pres">
      <dgm:prSet presAssocID="{0ED8BB36-2E47-4690-B25F-BE1FF270855F}" presName="bgRectTx" presStyleLbl="bgShp" presStyleIdx="3" presStyleCnt="5">
        <dgm:presLayoutVars>
          <dgm:bulletEnabled val="1"/>
        </dgm:presLayoutVars>
      </dgm:prSet>
      <dgm:spPr/>
      <dgm:t>
        <a:bodyPr/>
        <a:lstStyle/>
        <a:p>
          <a:endParaRPr lang="en-CA"/>
        </a:p>
      </dgm:t>
    </dgm:pt>
    <dgm:pt modelId="{C8A77D2C-3C31-449B-924D-25EFB818992D}" type="pres">
      <dgm:prSet presAssocID="{0ED8BB36-2E47-4690-B25F-BE1FF270855F}" presName="spComp" presStyleCnt="0"/>
      <dgm:spPr/>
    </dgm:pt>
    <dgm:pt modelId="{C9E8F9E4-99D4-498A-B81C-A9CAC0BF3A29}" type="pres">
      <dgm:prSet presAssocID="{0ED8BB36-2E47-4690-B25F-BE1FF270855F}" presName="vSp" presStyleCnt="0"/>
      <dgm:spPr/>
    </dgm:pt>
    <dgm:pt modelId="{CE880D80-5A46-4C77-B96B-F90FDEF36112}" type="pres">
      <dgm:prSet presAssocID="{8168F137-E5DF-4188-9F01-ABA774F2303D}" presName="rectComp" presStyleCnt="0"/>
      <dgm:spPr/>
    </dgm:pt>
    <dgm:pt modelId="{6DA7EDF4-E742-4F18-BF0F-23C1B8D772C6}" type="pres">
      <dgm:prSet presAssocID="{8168F137-E5DF-4188-9F01-ABA774F2303D}" presName="bgRect" presStyleLbl="bgShp" presStyleIdx="4" presStyleCnt="5"/>
      <dgm:spPr/>
      <dgm:t>
        <a:bodyPr/>
        <a:lstStyle/>
        <a:p>
          <a:endParaRPr lang="en-CA"/>
        </a:p>
      </dgm:t>
    </dgm:pt>
    <dgm:pt modelId="{485D647E-292C-4E9F-BEAC-893C818B8DB5}" type="pres">
      <dgm:prSet presAssocID="{8168F137-E5DF-4188-9F01-ABA774F2303D}" presName="bgRectTx" presStyleLbl="bgShp" presStyleIdx="4" presStyleCnt="5">
        <dgm:presLayoutVars>
          <dgm:bulletEnabled val="1"/>
        </dgm:presLayoutVars>
      </dgm:prSet>
      <dgm:spPr/>
      <dgm:t>
        <a:bodyPr/>
        <a:lstStyle/>
        <a:p>
          <a:endParaRPr lang="en-CA"/>
        </a:p>
      </dgm:t>
    </dgm:pt>
  </dgm:ptLst>
  <dgm:cxnLst>
    <dgm:cxn modelId="{34B2CE4C-88C6-43E9-B544-31258C609E2C}" srcId="{082D5540-C783-4F57-9950-809E29DE4F70}" destId="{2E8200FB-98FF-456D-860A-D0C60B46C29F}" srcOrd="3" destOrd="0" parTransId="{AF18146E-B0C7-4489-9412-71EE6A161F58}" sibTransId="{49734417-A52D-4CAD-8548-7404A8BE05DE}"/>
    <dgm:cxn modelId="{57C7A497-316F-4AE4-925E-7E5E973FE833}" type="presOf" srcId="{BFDE52B6-6792-4CCA-8C3B-98E3BB3A93ED}" destId="{6AA8903E-AA6C-447C-BB6A-867A741C3FB2}" srcOrd="0" destOrd="0" presId="urn:microsoft.com/office/officeart/2005/8/layout/hierarchy6"/>
    <dgm:cxn modelId="{2B0FA07D-DD34-4812-9B50-0E04C075BFF4}" type="presOf" srcId="{098C0AB3-9F41-4F9F-8E25-A7C5CC0C96DC}" destId="{52084BDE-F762-413E-A6AA-D8730F9F4F11}" srcOrd="0" destOrd="0" presId="urn:microsoft.com/office/officeart/2005/8/layout/hierarchy6"/>
    <dgm:cxn modelId="{15813CE8-275E-4582-8795-027422AB751A}" type="presOf" srcId="{0ED8BB36-2E47-4690-B25F-BE1FF270855F}" destId="{5E25EA0C-BAFA-4647-B24B-04FC4803C3A4}" srcOrd="1" destOrd="0" presId="urn:microsoft.com/office/officeart/2005/8/layout/hierarchy6"/>
    <dgm:cxn modelId="{97B9A6F5-B64B-4FE4-B618-CD03FAC850E4}" srcId="{082D5540-C783-4F57-9950-809E29DE4F70}" destId="{F1365843-485E-4746-929B-3329168B2F41}" srcOrd="0" destOrd="0" parTransId="{5A5811FA-4741-47E2-9D1D-EC145B95B9EE}" sibTransId="{8E41D73B-D033-4542-8586-2319716B3FF3}"/>
    <dgm:cxn modelId="{853FC5E8-1DCA-42B1-8549-F79D5A046A86}" type="presOf" srcId="{1BF7CD06-4218-459C-A432-F72B63728AAD}" destId="{B2194C84-6DD0-4583-88EF-4E3190FCCDCE}" srcOrd="0" destOrd="0" presId="urn:microsoft.com/office/officeart/2005/8/layout/hierarchy6"/>
    <dgm:cxn modelId="{707E378D-1135-42F4-BE8D-B555301DB976}" srcId="{083935AC-0DA0-42F4-9D8F-E3587D9AB696}" destId="{2161BDC0-D99F-423A-AEC9-E5CBB7227189}" srcOrd="2" destOrd="0" parTransId="{D1587AEA-9C51-4E3C-AA73-3523F423D670}" sibTransId="{90B41195-4FDF-4011-BE3C-6FDB6E204124}"/>
    <dgm:cxn modelId="{330CA630-59F2-481F-ACE8-4D4560A9DD34}" type="presOf" srcId="{2796F5A3-7174-4A59-881B-83E26FC5AC97}" destId="{01A593ED-6AAF-4AAE-A411-FDF6D2B668F4}" srcOrd="0" destOrd="0" presId="urn:microsoft.com/office/officeart/2005/8/layout/hierarchy6"/>
    <dgm:cxn modelId="{406D4947-5D13-441D-BF41-10FFB514C509}" srcId="{F1365843-485E-4746-929B-3329168B2F41}" destId="{824A4315-C52D-4439-8C9D-23A34EBC2F78}" srcOrd="1" destOrd="0" parTransId="{AA5D330B-3AEA-485F-BC12-FF58585B796E}" sibTransId="{D39F11CA-0DA2-49B3-AA30-B6945062027F}"/>
    <dgm:cxn modelId="{A5D0A325-1D2C-4857-985C-5D5629FB92B9}" type="presOf" srcId="{50048CFE-5182-47D2-958F-A09BBB58B2BB}" destId="{273BC149-921E-46C6-AAFB-F6FE348C50EA}" srcOrd="0" destOrd="0" presId="urn:microsoft.com/office/officeart/2005/8/layout/hierarchy6"/>
    <dgm:cxn modelId="{D5A07EA4-3101-4189-B687-3B06C99343C5}" type="presOf" srcId="{FB77F484-949A-43BA-9B49-C4ACBE5F43FB}" destId="{60C549D0-15E0-44EC-9A37-5BF90406EB54}" srcOrd="0" destOrd="0" presId="urn:microsoft.com/office/officeart/2005/8/layout/hierarchy6"/>
    <dgm:cxn modelId="{1F1ED808-54BC-453B-9579-A36E311C5A61}" type="presOf" srcId="{2E8200FB-98FF-456D-860A-D0C60B46C29F}" destId="{1A1B2AC0-BF43-4BE2-8B74-827FCDED838F}" srcOrd="0" destOrd="0" presId="urn:microsoft.com/office/officeart/2005/8/layout/hierarchy6"/>
    <dgm:cxn modelId="{C1374266-B9DE-45EE-9D75-1210F58861B4}" srcId="{F1365843-485E-4746-929B-3329168B2F41}" destId="{BCDFC364-1D3C-4E0F-A2A2-B8E0D850535F}" srcOrd="0" destOrd="0" parTransId="{2740E4C0-C98D-4E77-B74B-FE31F43AF151}" sibTransId="{FBC35DB4-B91B-4E34-AFB7-8DF352287B45}"/>
    <dgm:cxn modelId="{63E27372-FABF-4768-8035-EE30A680ECB4}" type="presOf" srcId="{BCDFC364-1D3C-4E0F-A2A2-B8E0D850535F}" destId="{7A84953F-F0A5-4DF8-A9C2-D32F3E8BCBF8}" srcOrd="0" destOrd="0" presId="urn:microsoft.com/office/officeart/2005/8/layout/hierarchy6"/>
    <dgm:cxn modelId="{28C3898E-4F66-4E99-A76C-CCBFFAFAA995}" type="presOf" srcId="{0ED8BB36-2E47-4690-B25F-BE1FF270855F}" destId="{49D9B6FB-616A-4BC6-BEF5-7D6E049F8C5E}" srcOrd="0" destOrd="0" presId="urn:microsoft.com/office/officeart/2005/8/layout/hierarchy6"/>
    <dgm:cxn modelId="{6B4B959E-A049-4605-AB6D-73B66D2C7D67}" type="presOf" srcId="{8168F137-E5DF-4188-9F01-ABA774F2303D}" destId="{6DA7EDF4-E742-4F18-BF0F-23C1B8D772C6}" srcOrd="0" destOrd="0" presId="urn:microsoft.com/office/officeart/2005/8/layout/hierarchy6"/>
    <dgm:cxn modelId="{E34C761A-5032-4458-88BE-9F268A090AEA}" type="presOf" srcId="{557170BC-EFD5-431E-94CC-EE6994961CCD}" destId="{009918E3-AA04-4E3F-A226-49CA9F1C9BAC}" srcOrd="0" destOrd="0" presId="urn:microsoft.com/office/officeart/2005/8/layout/hierarchy6"/>
    <dgm:cxn modelId="{D22ED6E4-5238-4F30-9BB6-B76460AD9B05}" type="presOf" srcId="{8168F137-E5DF-4188-9F01-ABA774F2303D}" destId="{485D647E-292C-4E9F-BEAC-893C818B8DB5}" srcOrd="1" destOrd="0" presId="urn:microsoft.com/office/officeart/2005/8/layout/hierarchy6"/>
    <dgm:cxn modelId="{723558FB-740E-4568-8184-D055B162373F}" type="presOf" srcId="{082D5540-C783-4F57-9950-809E29DE4F70}" destId="{31EBEB3A-79EE-4902-8DF5-5743B52EDE3B}" srcOrd="0" destOrd="0" presId="urn:microsoft.com/office/officeart/2005/8/layout/hierarchy6"/>
    <dgm:cxn modelId="{C686DA75-0DE2-470B-A06E-C066FACDA1ED}" type="presOf" srcId="{B8EDBA68-AC8A-453B-96B9-0F48DA4B5B1A}" destId="{EC364DC5-4B3B-4E35-933C-8DAC80E41F0D}" srcOrd="0" destOrd="0" presId="urn:microsoft.com/office/officeart/2005/8/layout/hierarchy6"/>
    <dgm:cxn modelId="{D920DB84-F82F-4429-B5EC-F2CAB65F068E}" srcId="{2161BDC0-D99F-423A-AEC9-E5CBB7227189}" destId="{557170BC-EFD5-431E-94CC-EE6994961CCD}" srcOrd="1" destOrd="0" parTransId="{FB77F484-949A-43BA-9B49-C4ACBE5F43FB}" sibTransId="{23BCCD01-11CF-47F1-AF65-B1681C62BB3B}"/>
    <dgm:cxn modelId="{C3E5C373-AFA6-46B6-ADD8-061A877B04BB}" type="presOf" srcId="{098C0AB3-9F41-4F9F-8E25-A7C5CC0C96DC}" destId="{5682FDDB-4EF4-4CFC-A055-9046D160321D}" srcOrd="1" destOrd="0" presId="urn:microsoft.com/office/officeart/2005/8/layout/hierarchy6"/>
    <dgm:cxn modelId="{F53D83B1-C463-46AE-BB0F-E7A224006440}" type="presOf" srcId="{083935AC-0DA0-42F4-9D8F-E3587D9AB696}" destId="{008CF3FC-9109-4348-9095-3AF04FDDF0D3}" srcOrd="0" destOrd="0" presId="urn:microsoft.com/office/officeart/2005/8/layout/hierarchy6"/>
    <dgm:cxn modelId="{155AE699-6387-4EDB-94B7-EAFA4DF3D2A5}" srcId="{F1365843-485E-4746-929B-3329168B2F41}" destId="{FE6DC120-E309-41CA-95B8-AFE29ABF3320}" srcOrd="2" destOrd="0" parTransId="{50048CFE-5182-47D2-958F-A09BBB58B2BB}" sibTransId="{498E3746-6757-4A45-88C4-4CE2CA27260B}"/>
    <dgm:cxn modelId="{3EAF3AB8-17BC-4E3D-8725-C8B4D94D31FA}" srcId="{083935AC-0DA0-42F4-9D8F-E3587D9AB696}" destId="{DBC6DB2A-A2DF-4C8C-A8E0-7914AAAF81DB}" srcOrd="0" destOrd="0" parTransId="{8C84944F-9BFF-4F24-8469-D516D77924EE}" sibTransId="{7D96DF53-2C27-48F7-AECE-ECB92F0AB720}"/>
    <dgm:cxn modelId="{D631F702-9532-44B6-9638-50F899974A10}" srcId="{2161BDC0-D99F-423A-AEC9-E5CBB7227189}" destId="{048C005B-334E-4080-A67F-C4EB331683A1}" srcOrd="0" destOrd="0" parTransId="{BFDE52B6-6792-4CCA-8C3B-98E3BB3A93ED}" sibTransId="{7DDAB40E-E555-4AD0-9F98-C722849B0FE2}"/>
    <dgm:cxn modelId="{EE26AC26-B28D-4B78-AB97-96ACC3EEF476}" srcId="{082D5540-C783-4F57-9950-809E29DE4F70}" destId="{26379769-29D4-4035-A8BA-C180F58CD26D}" srcOrd="1" destOrd="0" parTransId="{9D506760-07C6-4464-907B-29960CC8D039}" sibTransId="{03765F7F-4979-47DC-847A-7CB16BCFE6A4}"/>
    <dgm:cxn modelId="{FBD1BBD4-B032-4BA2-B7F1-F265522A324E}" type="presOf" srcId="{8C84944F-9BFF-4F24-8469-D516D77924EE}" destId="{766D55B5-12E3-42CD-8027-BCD3DAACA35A}" srcOrd="0" destOrd="0" presId="urn:microsoft.com/office/officeart/2005/8/layout/hierarchy6"/>
    <dgm:cxn modelId="{662301CC-B4EE-4E42-BE3D-552D564FF863}" type="presOf" srcId="{73E61929-BB4E-4B07-99FB-9C2A8E06278D}" destId="{8DA63AB2-3D83-44C5-99AD-88761CF6C257}" srcOrd="0" destOrd="0" presId="urn:microsoft.com/office/officeart/2005/8/layout/hierarchy6"/>
    <dgm:cxn modelId="{EE8723B5-6575-4B85-B334-2A8527AF0A11}" type="presOf" srcId="{26379769-29D4-4035-A8BA-C180F58CD26D}" destId="{518899B4-F32D-483F-9E1D-5D75F45EF34A}" srcOrd="1" destOrd="0" presId="urn:microsoft.com/office/officeart/2005/8/layout/hierarchy6"/>
    <dgm:cxn modelId="{8E222C4D-E212-4656-B1AA-6EA9B05B618B}" type="presOf" srcId="{DBC6DB2A-A2DF-4C8C-A8E0-7914AAAF81DB}" destId="{15920052-A3D7-45BA-8B36-B19FF3960668}" srcOrd="0" destOrd="0" presId="urn:microsoft.com/office/officeart/2005/8/layout/hierarchy6"/>
    <dgm:cxn modelId="{6B8D683E-62F3-4F87-AFF1-6AD7F9385CDF}" srcId="{BCDFC364-1D3C-4E0F-A2A2-B8E0D850535F}" destId="{2796F5A3-7174-4A59-881B-83E26FC5AC97}" srcOrd="2" destOrd="0" parTransId="{73E61929-BB4E-4B07-99FB-9C2A8E06278D}" sibTransId="{005CCB68-1453-4014-AF51-43A587C4086B}"/>
    <dgm:cxn modelId="{0C240527-901E-43C2-A97A-6552E6F53529}" srcId="{082D5540-C783-4F57-9950-809E29DE4F70}" destId="{0ED8BB36-2E47-4690-B25F-BE1FF270855F}" srcOrd="4" destOrd="0" parTransId="{0E446F1B-6227-4647-A6A4-CB6D0FCAAE73}" sibTransId="{BD6B5E15-7BBE-402E-83DB-AEEB18646A68}"/>
    <dgm:cxn modelId="{F1CF1D91-0A24-4D1D-9723-DCF8B554142D}" type="presOf" srcId="{824A4315-C52D-4439-8C9D-23A34EBC2F78}" destId="{9D8F85F8-ADA7-47D2-90D4-61D2ABCB94C8}" srcOrd="0" destOrd="0" presId="urn:microsoft.com/office/officeart/2005/8/layout/hierarchy6"/>
    <dgm:cxn modelId="{AE045F63-6E0F-4E0D-9794-95FEB96D17DD}" srcId="{DBC6DB2A-A2DF-4C8C-A8E0-7914AAAF81DB}" destId="{AB29DE19-D86B-460A-9B03-2DDCE7A0700B}" srcOrd="0" destOrd="0" parTransId="{1BF7CD06-4218-459C-A432-F72B63728AAD}" sibTransId="{1CB2F43D-7CFA-4AAB-8FE2-FBB67081E9B0}"/>
    <dgm:cxn modelId="{AC1D4F0D-8785-4EC7-A60F-7B803685357D}" type="presOf" srcId="{D1587AEA-9C51-4E3C-AA73-3523F423D670}" destId="{FEE9F93A-5B99-4EC7-8B1D-449C3E712320}" srcOrd="0" destOrd="0" presId="urn:microsoft.com/office/officeart/2005/8/layout/hierarchy6"/>
    <dgm:cxn modelId="{C3F539E4-44E4-45D2-8167-1979CE9D3D36}" type="presOf" srcId="{FE6DC120-E309-41CA-95B8-AFE29ABF3320}" destId="{4DEE6401-D3DA-4643-BC7D-F9474A03CC34}" srcOrd="0" destOrd="0" presId="urn:microsoft.com/office/officeart/2005/8/layout/hierarchy6"/>
    <dgm:cxn modelId="{CD62C82D-BCA4-4839-8AF0-E96FE83DE285}" type="presOf" srcId="{AB29DE19-D86B-460A-9B03-2DDCE7A0700B}" destId="{AA4B0122-1F5F-4FED-B85C-D2A33F45A4BA}" srcOrd="0" destOrd="0" presId="urn:microsoft.com/office/officeart/2005/8/layout/hierarchy6"/>
    <dgm:cxn modelId="{D8592AC0-B6F5-4213-8B20-97EBA6E25810}" type="presOf" srcId="{D387BC12-3447-4A18-985F-B304044D8016}" destId="{DBCFE863-0748-4AC0-8089-C315AFC93AF8}" srcOrd="0" destOrd="0" presId="urn:microsoft.com/office/officeart/2005/8/layout/hierarchy6"/>
    <dgm:cxn modelId="{DDCDE337-16AC-4B7E-9A57-4769F0D79498}" srcId="{BCDFC364-1D3C-4E0F-A2A2-B8E0D850535F}" destId="{083935AC-0DA0-42F4-9D8F-E3587D9AB696}" srcOrd="0" destOrd="0" parTransId="{B8EDBA68-AC8A-453B-96B9-0F48DA4B5B1A}" sibTransId="{775CCE56-82D7-4911-82D2-02071442B560}"/>
    <dgm:cxn modelId="{FB5065A7-B6D0-4587-B27B-61BECC8C4525}" type="presOf" srcId="{2740E4C0-C98D-4E77-B74B-FE31F43AF151}" destId="{DCCEE5B7-66AF-4030-B7A1-5F0592811DEC}" srcOrd="0" destOrd="0" presId="urn:microsoft.com/office/officeart/2005/8/layout/hierarchy6"/>
    <dgm:cxn modelId="{084C60F4-DC00-4FC3-A923-562EB6A193A8}" srcId="{BCDFC364-1D3C-4E0F-A2A2-B8E0D850535F}" destId="{92E92CC8-64F7-4F38-8062-1007685C528E}" srcOrd="1" destOrd="0" parTransId="{FEEDEEE4-D252-47A7-95B0-B64B617A5ABA}" sibTransId="{92BF9032-3796-4C09-BD98-F3DE02175A0B}"/>
    <dgm:cxn modelId="{FD145A19-6343-4907-91D8-1510966256AE}" type="presOf" srcId="{0A629891-9D24-41C8-AFE7-FCBF4F60C451}" destId="{68668E44-95AA-4CB7-AA8B-C63CDE6C6DCC}" srcOrd="0" destOrd="0" presId="urn:microsoft.com/office/officeart/2005/8/layout/hierarchy6"/>
    <dgm:cxn modelId="{2DB0FF89-E5D2-44C2-8BB0-80CC46189EF6}" type="presOf" srcId="{F1365843-485E-4746-929B-3329168B2F41}" destId="{DFF14D39-8A62-4DFE-BDAD-34DC0711951C}" srcOrd="0" destOrd="0" presId="urn:microsoft.com/office/officeart/2005/8/layout/hierarchy6"/>
    <dgm:cxn modelId="{7B1599AC-A012-4E31-9DFE-7BB3FC0F9999}" type="presOf" srcId="{92E92CC8-64F7-4F38-8062-1007685C528E}" destId="{719C95E6-513D-4A14-B30A-138A2FCF0ADA}" srcOrd="0" destOrd="0" presId="urn:microsoft.com/office/officeart/2005/8/layout/hierarchy6"/>
    <dgm:cxn modelId="{39D9FC0D-525D-48D7-B5A8-BD8200557B26}" type="presOf" srcId="{26379769-29D4-4035-A8BA-C180F58CD26D}" destId="{F537B0BB-FFA1-41EF-B03B-075CA52C3877}" srcOrd="0" destOrd="0" presId="urn:microsoft.com/office/officeart/2005/8/layout/hierarchy6"/>
    <dgm:cxn modelId="{DEE715A1-F97D-4F14-81D0-EE6B625B394D}" srcId="{DBC6DB2A-A2DF-4C8C-A8E0-7914AAAF81DB}" destId="{0A629891-9D24-41C8-AFE7-FCBF4F60C451}" srcOrd="1" destOrd="0" parTransId="{1DFC2534-25B1-4851-8547-E5CC2DEA71A3}" sibTransId="{99C1ADD2-5E59-41CC-B104-4FCA7C33A614}"/>
    <dgm:cxn modelId="{F2094680-2AA4-40D0-A17B-A5A7EC0655CE}" type="presOf" srcId="{2161BDC0-D99F-423A-AEC9-E5CBB7227189}" destId="{149507AF-B58C-410E-83E2-3A494FEB587E}" srcOrd="0" destOrd="0" presId="urn:microsoft.com/office/officeart/2005/8/layout/hierarchy6"/>
    <dgm:cxn modelId="{CD1AD5E8-90B7-4BE3-9AE9-CA7B95CB37B9}" type="presOf" srcId="{5767914F-9D75-420C-9679-C21BE6084B27}" destId="{393AAE57-BAFD-4C38-99B8-A82BE7046C11}" srcOrd="0" destOrd="0" presId="urn:microsoft.com/office/officeart/2005/8/layout/hierarchy6"/>
    <dgm:cxn modelId="{B4751787-11D8-453D-AF37-B5573074FE39}" type="presOf" srcId="{FEEDEEE4-D252-47A7-95B0-B64B617A5ABA}" destId="{DD0DEEDF-1411-43B1-A7A7-008A912794DA}" srcOrd="0" destOrd="0" presId="urn:microsoft.com/office/officeart/2005/8/layout/hierarchy6"/>
    <dgm:cxn modelId="{3FEE335B-FF7A-4ECF-9F9F-83D49FED51D2}" type="presOf" srcId="{1DFC2534-25B1-4851-8547-E5CC2DEA71A3}" destId="{F35414D2-24DB-471C-BA22-590F0403B776}" srcOrd="0" destOrd="0" presId="urn:microsoft.com/office/officeart/2005/8/layout/hierarchy6"/>
    <dgm:cxn modelId="{4DD86388-187D-4C80-B0B1-5FF82439D823}" srcId="{083935AC-0DA0-42F4-9D8F-E3587D9AB696}" destId="{5767914F-9D75-420C-9679-C21BE6084B27}" srcOrd="1" destOrd="0" parTransId="{D387BC12-3447-4A18-985F-B304044D8016}" sibTransId="{356BE3F7-2CDB-43A2-9A78-DDCFE3E023F2}"/>
    <dgm:cxn modelId="{90716435-1775-4019-B6C7-5FCB36DA90AE}" type="presOf" srcId="{048C005B-334E-4080-A67F-C4EB331683A1}" destId="{43D929DA-9D05-45CB-8D74-A5F4C427FBE4}" srcOrd="0" destOrd="0" presId="urn:microsoft.com/office/officeart/2005/8/layout/hierarchy6"/>
    <dgm:cxn modelId="{EB0F1138-5574-4F11-810C-E5F2A47F89FD}" srcId="{082D5540-C783-4F57-9950-809E29DE4F70}" destId="{8168F137-E5DF-4188-9F01-ABA774F2303D}" srcOrd="5" destOrd="0" parTransId="{B7D0D9D5-8D87-416D-8ED0-20C4D26ED009}" sibTransId="{4ECB1C11-F88E-485A-8E26-6A8122E25C52}"/>
    <dgm:cxn modelId="{E59C346A-D09E-40AC-AA08-94C937E7C4CF}" srcId="{082D5540-C783-4F57-9950-809E29DE4F70}" destId="{098C0AB3-9F41-4F9F-8E25-A7C5CC0C96DC}" srcOrd="2" destOrd="0" parTransId="{62126572-158E-42A4-9290-71F5204F9025}" sibTransId="{17941703-9A90-4D3D-9A8E-8E63F05147A6}"/>
    <dgm:cxn modelId="{20C5F686-77B9-47C0-8B73-EAD01B26F1B1}" type="presOf" srcId="{AA5D330B-3AEA-485F-BC12-FF58585B796E}" destId="{C9314113-7EA2-4B08-9D47-7F16BA7DB210}" srcOrd="0" destOrd="0" presId="urn:microsoft.com/office/officeart/2005/8/layout/hierarchy6"/>
    <dgm:cxn modelId="{76B046F9-2ED4-4F2B-BF2C-9E89AADBAD94}" type="presOf" srcId="{2E8200FB-98FF-456D-860A-D0C60B46C29F}" destId="{4ECA7047-933C-420C-8C4F-5C324394B8A7}" srcOrd="1" destOrd="0" presId="urn:microsoft.com/office/officeart/2005/8/layout/hierarchy6"/>
    <dgm:cxn modelId="{A21D55F9-1645-496D-A6A8-CB56B4C9C8C7}" type="presParOf" srcId="{31EBEB3A-79EE-4902-8DF5-5743B52EDE3B}" destId="{4AECF35E-5A2F-4F30-AE7C-E21DBBACB57F}" srcOrd="0" destOrd="0" presId="urn:microsoft.com/office/officeart/2005/8/layout/hierarchy6"/>
    <dgm:cxn modelId="{C6E16D32-8F35-4178-98B7-7ACF6BC02752}" type="presParOf" srcId="{4AECF35E-5A2F-4F30-AE7C-E21DBBACB57F}" destId="{6527F08A-DE98-4DCA-8B3E-64EDDA7E11C2}" srcOrd="0" destOrd="0" presId="urn:microsoft.com/office/officeart/2005/8/layout/hierarchy6"/>
    <dgm:cxn modelId="{12A728F4-96E9-4D39-A27B-350C801CB5FF}" type="presParOf" srcId="{4AECF35E-5A2F-4F30-AE7C-E21DBBACB57F}" destId="{5386BE52-329C-4288-8CE8-2CD15D0DB778}" srcOrd="1" destOrd="0" presId="urn:microsoft.com/office/officeart/2005/8/layout/hierarchy6"/>
    <dgm:cxn modelId="{ECD89401-759D-4958-A836-6B30B5AA8150}" type="presParOf" srcId="{5386BE52-329C-4288-8CE8-2CD15D0DB778}" destId="{78018B93-DCF8-4DC0-AA0E-A753F07BB401}" srcOrd="0" destOrd="0" presId="urn:microsoft.com/office/officeart/2005/8/layout/hierarchy6"/>
    <dgm:cxn modelId="{230FD83B-6203-4AE3-858A-312FD03EACE4}" type="presParOf" srcId="{78018B93-DCF8-4DC0-AA0E-A753F07BB401}" destId="{DFF14D39-8A62-4DFE-BDAD-34DC0711951C}" srcOrd="0" destOrd="0" presId="urn:microsoft.com/office/officeart/2005/8/layout/hierarchy6"/>
    <dgm:cxn modelId="{70DD7BCA-F8BA-4257-86EE-CF47F72DDBD6}" type="presParOf" srcId="{78018B93-DCF8-4DC0-AA0E-A753F07BB401}" destId="{386D533E-9989-48FE-A06C-EE4A1EF4B905}" srcOrd="1" destOrd="0" presId="urn:microsoft.com/office/officeart/2005/8/layout/hierarchy6"/>
    <dgm:cxn modelId="{DB522902-3212-4572-A7AF-3B20BFFC4BF9}" type="presParOf" srcId="{386D533E-9989-48FE-A06C-EE4A1EF4B905}" destId="{DCCEE5B7-66AF-4030-B7A1-5F0592811DEC}" srcOrd="0" destOrd="0" presId="urn:microsoft.com/office/officeart/2005/8/layout/hierarchy6"/>
    <dgm:cxn modelId="{1FA9D4D8-6FAD-4BA4-AE3A-C7052BFE952A}" type="presParOf" srcId="{386D533E-9989-48FE-A06C-EE4A1EF4B905}" destId="{9E1C28A9-C1F1-4CB8-9590-53E5258393B8}" srcOrd="1" destOrd="0" presId="urn:microsoft.com/office/officeart/2005/8/layout/hierarchy6"/>
    <dgm:cxn modelId="{EFBAA979-7E10-4404-A984-B2D360C9F8E2}" type="presParOf" srcId="{9E1C28A9-C1F1-4CB8-9590-53E5258393B8}" destId="{7A84953F-F0A5-4DF8-A9C2-D32F3E8BCBF8}" srcOrd="0" destOrd="0" presId="urn:microsoft.com/office/officeart/2005/8/layout/hierarchy6"/>
    <dgm:cxn modelId="{9A4735EA-EEFC-460A-B5D4-73597C465F0D}" type="presParOf" srcId="{9E1C28A9-C1F1-4CB8-9590-53E5258393B8}" destId="{C35068BA-E788-4916-96ED-019B2BC21807}" srcOrd="1" destOrd="0" presId="urn:microsoft.com/office/officeart/2005/8/layout/hierarchy6"/>
    <dgm:cxn modelId="{A573CC55-D7B1-4976-9909-2DA4A11C146D}" type="presParOf" srcId="{C35068BA-E788-4916-96ED-019B2BC21807}" destId="{EC364DC5-4B3B-4E35-933C-8DAC80E41F0D}" srcOrd="0" destOrd="0" presId="urn:microsoft.com/office/officeart/2005/8/layout/hierarchy6"/>
    <dgm:cxn modelId="{B4EA7CE6-6CA6-4072-B019-18D23D8ACFC5}" type="presParOf" srcId="{C35068BA-E788-4916-96ED-019B2BC21807}" destId="{8E98BC44-2E27-416F-922F-30468579EF52}" srcOrd="1" destOrd="0" presId="urn:microsoft.com/office/officeart/2005/8/layout/hierarchy6"/>
    <dgm:cxn modelId="{C28002A5-610E-44AD-B4C7-046C53FC5816}" type="presParOf" srcId="{8E98BC44-2E27-416F-922F-30468579EF52}" destId="{008CF3FC-9109-4348-9095-3AF04FDDF0D3}" srcOrd="0" destOrd="0" presId="urn:microsoft.com/office/officeart/2005/8/layout/hierarchy6"/>
    <dgm:cxn modelId="{371EC60B-0A5A-47ED-B9AF-9342FB4EC1A8}" type="presParOf" srcId="{8E98BC44-2E27-416F-922F-30468579EF52}" destId="{8BF6E9A9-5987-4310-82FB-DD46424D5BD4}" srcOrd="1" destOrd="0" presId="urn:microsoft.com/office/officeart/2005/8/layout/hierarchy6"/>
    <dgm:cxn modelId="{D0055C98-0038-4F7F-8D3C-352AC4AF8A52}" type="presParOf" srcId="{8BF6E9A9-5987-4310-82FB-DD46424D5BD4}" destId="{766D55B5-12E3-42CD-8027-BCD3DAACA35A}" srcOrd="0" destOrd="0" presId="urn:microsoft.com/office/officeart/2005/8/layout/hierarchy6"/>
    <dgm:cxn modelId="{3E098E1F-3A66-4EE4-A875-864E5082BFAC}" type="presParOf" srcId="{8BF6E9A9-5987-4310-82FB-DD46424D5BD4}" destId="{35152103-F1C4-4D2E-8BAB-12F28FB809C3}" srcOrd="1" destOrd="0" presId="urn:microsoft.com/office/officeart/2005/8/layout/hierarchy6"/>
    <dgm:cxn modelId="{D98C753B-638A-46C3-939E-6063D045475F}" type="presParOf" srcId="{35152103-F1C4-4D2E-8BAB-12F28FB809C3}" destId="{15920052-A3D7-45BA-8B36-B19FF3960668}" srcOrd="0" destOrd="0" presId="urn:microsoft.com/office/officeart/2005/8/layout/hierarchy6"/>
    <dgm:cxn modelId="{7FF8D495-E311-4010-AF85-5DED22E8F2AC}" type="presParOf" srcId="{35152103-F1C4-4D2E-8BAB-12F28FB809C3}" destId="{BE78066B-30FD-4C5E-A20B-4E72066F4404}" srcOrd="1" destOrd="0" presId="urn:microsoft.com/office/officeart/2005/8/layout/hierarchy6"/>
    <dgm:cxn modelId="{ABAFB94B-4B46-4EA3-9F52-C4DD11C6BF72}" type="presParOf" srcId="{BE78066B-30FD-4C5E-A20B-4E72066F4404}" destId="{B2194C84-6DD0-4583-88EF-4E3190FCCDCE}" srcOrd="0" destOrd="0" presId="urn:microsoft.com/office/officeart/2005/8/layout/hierarchy6"/>
    <dgm:cxn modelId="{666C60D8-8E6C-4813-8B6B-243C9CCD33EB}" type="presParOf" srcId="{BE78066B-30FD-4C5E-A20B-4E72066F4404}" destId="{4574823D-40D8-49F7-987C-BB672AC27577}" srcOrd="1" destOrd="0" presId="urn:microsoft.com/office/officeart/2005/8/layout/hierarchy6"/>
    <dgm:cxn modelId="{8BC8483A-DA53-4A7D-8009-69231E2A06D1}" type="presParOf" srcId="{4574823D-40D8-49F7-987C-BB672AC27577}" destId="{AA4B0122-1F5F-4FED-B85C-D2A33F45A4BA}" srcOrd="0" destOrd="0" presId="urn:microsoft.com/office/officeart/2005/8/layout/hierarchy6"/>
    <dgm:cxn modelId="{4E0DABDD-0465-4B81-8522-59445330C004}" type="presParOf" srcId="{4574823D-40D8-49F7-987C-BB672AC27577}" destId="{797BEF1F-1C2F-469B-9AE3-DA0E92B83E64}" srcOrd="1" destOrd="0" presId="urn:microsoft.com/office/officeart/2005/8/layout/hierarchy6"/>
    <dgm:cxn modelId="{ABF17622-2FE2-4945-84DF-919837BA907E}" type="presParOf" srcId="{BE78066B-30FD-4C5E-A20B-4E72066F4404}" destId="{F35414D2-24DB-471C-BA22-590F0403B776}" srcOrd="2" destOrd="0" presId="urn:microsoft.com/office/officeart/2005/8/layout/hierarchy6"/>
    <dgm:cxn modelId="{8AF60964-171E-4C33-AA2E-A0F64A4B6B55}" type="presParOf" srcId="{BE78066B-30FD-4C5E-A20B-4E72066F4404}" destId="{61E5BE90-3CAA-439C-8CC4-E30AAACC1D81}" srcOrd="3" destOrd="0" presId="urn:microsoft.com/office/officeart/2005/8/layout/hierarchy6"/>
    <dgm:cxn modelId="{263933B3-DE84-49C7-85EC-390A9088B49D}" type="presParOf" srcId="{61E5BE90-3CAA-439C-8CC4-E30AAACC1D81}" destId="{68668E44-95AA-4CB7-AA8B-C63CDE6C6DCC}" srcOrd="0" destOrd="0" presId="urn:microsoft.com/office/officeart/2005/8/layout/hierarchy6"/>
    <dgm:cxn modelId="{E502843B-AF84-4208-A3C2-9E48FF02823A}" type="presParOf" srcId="{61E5BE90-3CAA-439C-8CC4-E30AAACC1D81}" destId="{0200E157-1CEA-4D43-A072-55223AFC42F9}" srcOrd="1" destOrd="0" presId="urn:microsoft.com/office/officeart/2005/8/layout/hierarchy6"/>
    <dgm:cxn modelId="{98FDA307-A71A-4446-B880-8C5420732F15}" type="presParOf" srcId="{8BF6E9A9-5987-4310-82FB-DD46424D5BD4}" destId="{DBCFE863-0748-4AC0-8089-C315AFC93AF8}" srcOrd="2" destOrd="0" presId="urn:microsoft.com/office/officeart/2005/8/layout/hierarchy6"/>
    <dgm:cxn modelId="{60B57F76-7D46-4E4E-BC17-42BD15B82068}" type="presParOf" srcId="{8BF6E9A9-5987-4310-82FB-DD46424D5BD4}" destId="{5104042F-50E1-4DE9-9CF4-87431D5289B4}" srcOrd="3" destOrd="0" presId="urn:microsoft.com/office/officeart/2005/8/layout/hierarchy6"/>
    <dgm:cxn modelId="{9A60E402-7DD3-45AC-A5CB-DCFFECC5C705}" type="presParOf" srcId="{5104042F-50E1-4DE9-9CF4-87431D5289B4}" destId="{393AAE57-BAFD-4C38-99B8-A82BE7046C11}" srcOrd="0" destOrd="0" presId="urn:microsoft.com/office/officeart/2005/8/layout/hierarchy6"/>
    <dgm:cxn modelId="{A82567C8-007E-4961-9755-E6C2D374007C}" type="presParOf" srcId="{5104042F-50E1-4DE9-9CF4-87431D5289B4}" destId="{45A7F4C1-A4CB-49BC-A834-B54D28AF6879}" srcOrd="1" destOrd="0" presId="urn:microsoft.com/office/officeart/2005/8/layout/hierarchy6"/>
    <dgm:cxn modelId="{B72A85E1-AD59-4928-8913-D119F720AD85}" type="presParOf" srcId="{8BF6E9A9-5987-4310-82FB-DD46424D5BD4}" destId="{FEE9F93A-5B99-4EC7-8B1D-449C3E712320}" srcOrd="4" destOrd="0" presId="urn:microsoft.com/office/officeart/2005/8/layout/hierarchy6"/>
    <dgm:cxn modelId="{765829DB-D9BB-4D31-B1FC-06EE87F122E4}" type="presParOf" srcId="{8BF6E9A9-5987-4310-82FB-DD46424D5BD4}" destId="{55785497-DB7B-4D43-87C1-51DCD29BD869}" srcOrd="5" destOrd="0" presId="urn:microsoft.com/office/officeart/2005/8/layout/hierarchy6"/>
    <dgm:cxn modelId="{D2E7BD2E-4FD6-4145-B461-C7BF093A5836}" type="presParOf" srcId="{55785497-DB7B-4D43-87C1-51DCD29BD869}" destId="{149507AF-B58C-410E-83E2-3A494FEB587E}" srcOrd="0" destOrd="0" presId="urn:microsoft.com/office/officeart/2005/8/layout/hierarchy6"/>
    <dgm:cxn modelId="{F98688CD-7467-444C-B213-4E626B930996}" type="presParOf" srcId="{55785497-DB7B-4D43-87C1-51DCD29BD869}" destId="{9D0C8ECA-E3BB-4B0D-91C3-806442778CF9}" srcOrd="1" destOrd="0" presId="urn:microsoft.com/office/officeart/2005/8/layout/hierarchy6"/>
    <dgm:cxn modelId="{4917CC09-970F-46EF-BCF7-861ABDFC9B3F}" type="presParOf" srcId="{9D0C8ECA-E3BB-4B0D-91C3-806442778CF9}" destId="{6AA8903E-AA6C-447C-BB6A-867A741C3FB2}" srcOrd="0" destOrd="0" presId="urn:microsoft.com/office/officeart/2005/8/layout/hierarchy6"/>
    <dgm:cxn modelId="{00F8874E-D729-498B-AE4A-14E51DEE86F8}" type="presParOf" srcId="{9D0C8ECA-E3BB-4B0D-91C3-806442778CF9}" destId="{9BC1D743-1A4B-4C43-9180-10C6BCE455C1}" srcOrd="1" destOrd="0" presId="urn:microsoft.com/office/officeart/2005/8/layout/hierarchy6"/>
    <dgm:cxn modelId="{319C3862-3C4F-48CB-B6AD-BB453D8E9D02}" type="presParOf" srcId="{9BC1D743-1A4B-4C43-9180-10C6BCE455C1}" destId="{43D929DA-9D05-45CB-8D74-A5F4C427FBE4}" srcOrd="0" destOrd="0" presId="urn:microsoft.com/office/officeart/2005/8/layout/hierarchy6"/>
    <dgm:cxn modelId="{454EE3E4-828B-4F24-9B15-E36F5F44A2BC}" type="presParOf" srcId="{9BC1D743-1A4B-4C43-9180-10C6BCE455C1}" destId="{1F0BD544-30C9-4E0E-88E9-2517AB5616BF}" srcOrd="1" destOrd="0" presId="urn:microsoft.com/office/officeart/2005/8/layout/hierarchy6"/>
    <dgm:cxn modelId="{A4297D4F-7447-4895-8E07-D69CAE8A8D43}" type="presParOf" srcId="{9D0C8ECA-E3BB-4B0D-91C3-806442778CF9}" destId="{60C549D0-15E0-44EC-9A37-5BF90406EB54}" srcOrd="2" destOrd="0" presId="urn:microsoft.com/office/officeart/2005/8/layout/hierarchy6"/>
    <dgm:cxn modelId="{8FE96EF3-0CDD-4730-A2EC-133BC1AD092D}" type="presParOf" srcId="{9D0C8ECA-E3BB-4B0D-91C3-806442778CF9}" destId="{41A85D12-BCA9-4B13-B095-ACD8FB23F149}" srcOrd="3" destOrd="0" presId="urn:microsoft.com/office/officeart/2005/8/layout/hierarchy6"/>
    <dgm:cxn modelId="{593F53C6-876C-4BBF-9EDE-48532E756E14}" type="presParOf" srcId="{41A85D12-BCA9-4B13-B095-ACD8FB23F149}" destId="{009918E3-AA04-4E3F-A226-49CA9F1C9BAC}" srcOrd="0" destOrd="0" presId="urn:microsoft.com/office/officeart/2005/8/layout/hierarchy6"/>
    <dgm:cxn modelId="{D8B05CC2-6300-4573-96A1-9E41C2BE89E9}" type="presParOf" srcId="{41A85D12-BCA9-4B13-B095-ACD8FB23F149}" destId="{54031890-8A72-4A73-B914-A04B3D0D0C0D}" srcOrd="1" destOrd="0" presId="urn:microsoft.com/office/officeart/2005/8/layout/hierarchy6"/>
    <dgm:cxn modelId="{E7D3276C-942E-425B-A393-D400E73E9C4B}" type="presParOf" srcId="{C35068BA-E788-4916-96ED-019B2BC21807}" destId="{DD0DEEDF-1411-43B1-A7A7-008A912794DA}" srcOrd="2" destOrd="0" presId="urn:microsoft.com/office/officeart/2005/8/layout/hierarchy6"/>
    <dgm:cxn modelId="{DE8AA686-6DFA-44A3-87C4-505170A20C44}" type="presParOf" srcId="{C35068BA-E788-4916-96ED-019B2BC21807}" destId="{E197FA12-9DF1-41AD-A76C-3789C64A3A67}" srcOrd="3" destOrd="0" presId="urn:microsoft.com/office/officeart/2005/8/layout/hierarchy6"/>
    <dgm:cxn modelId="{5A3BC321-4CE3-409C-B502-6A6687200AD2}" type="presParOf" srcId="{E197FA12-9DF1-41AD-A76C-3789C64A3A67}" destId="{719C95E6-513D-4A14-B30A-138A2FCF0ADA}" srcOrd="0" destOrd="0" presId="urn:microsoft.com/office/officeart/2005/8/layout/hierarchy6"/>
    <dgm:cxn modelId="{5B0F880F-517A-4CAD-8B05-DE51D5F05E8A}" type="presParOf" srcId="{E197FA12-9DF1-41AD-A76C-3789C64A3A67}" destId="{8CBE0B4E-4A20-4FA1-A1CC-0BBB1DB4C83E}" srcOrd="1" destOrd="0" presId="urn:microsoft.com/office/officeart/2005/8/layout/hierarchy6"/>
    <dgm:cxn modelId="{BA0A7FDB-F92D-4D32-85EB-72BE50E3BFC3}" type="presParOf" srcId="{C35068BA-E788-4916-96ED-019B2BC21807}" destId="{8DA63AB2-3D83-44C5-99AD-88761CF6C257}" srcOrd="4" destOrd="0" presId="urn:microsoft.com/office/officeart/2005/8/layout/hierarchy6"/>
    <dgm:cxn modelId="{B2101326-3DF1-49D0-8E25-92772CEE46F2}" type="presParOf" srcId="{C35068BA-E788-4916-96ED-019B2BC21807}" destId="{04FC5257-D918-43F8-8A6F-92117B7AE163}" srcOrd="5" destOrd="0" presId="urn:microsoft.com/office/officeart/2005/8/layout/hierarchy6"/>
    <dgm:cxn modelId="{2D3FD38D-162E-43D2-9A08-50A41BB918A4}" type="presParOf" srcId="{04FC5257-D918-43F8-8A6F-92117B7AE163}" destId="{01A593ED-6AAF-4AAE-A411-FDF6D2B668F4}" srcOrd="0" destOrd="0" presId="urn:microsoft.com/office/officeart/2005/8/layout/hierarchy6"/>
    <dgm:cxn modelId="{676645F5-60F7-45E8-A367-8770501747BD}" type="presParOf" srcId="{04FC5257-D918-43F8-8A6F-92117B7AE163}" destId="{6D82C76C-C78A-4A3F-92F6-BFD3F46A79EA}" srcOrd="1" destOrd="0" presId="urn:microsoft.com/office/officeart/2005/8/layout/hierarchy6"/>
    <dgm:cxn modelId="{A4D0AE00-8D2D-4C63-9176-7E88A94163EC}" type="presParOf" srcId="{386D533E-9989-48FE-A06C-EE4A1EF4B905}" destId="{C9314113-7EA2-4B08-9D47-7F16BA7DB210}" srcOrd="2" destOrd="0" presId="urn:microsoft.com/office/officeart/2005/8/layout/hierarchy6"/>
    <dgm:cxn modelId="{2B73F2B6-69C9-472D-B440-DAAB813621BC}" type="presParOf" srcId="{386D533E-9989-48FE-A06C-EE4A1EF4B905}" destId="{2807A370-0C25-4884-A361-1FF14963B067}" srcOrd="3" destOrd="0" presId="urn:microsoft.com/office/officeart/2005/8/layout/hierarchy6"/>
    <dgm:cxn modelId="{AF96C936-951E-40A5-84A2-EB80510BFEE6}" type="presParOf" srcId="{2807A370-0C25-4884-A361-1FF14963B067}" destId="{9D8F85F8-ADA7-47D2-90D4-61D2ABCB94C8}" srcOrd="0" destOrd="0" presId="urn:microsoft.com/office/officeart/2005/8/layout/hierarchy6"/>
    <dgm:cxn modelId="{7900D7C4-5156-49E3-A1CB-E8C8B8D66450}" type="presParOf" srcId="{2807A370-0C25-4884-A361-1FF14963B067}" destId="{A0F3BE07-E8B8-421B-BDDA-FBE5390BC2CC}" srcOrd="1" destOrd="0" presId="urn:microsoft.com/office/officeart/2005/8/layout/hierarchy6"/>
    <dgm:cxn modelId="{ADD41287-0F0B-481B-9649-DB2EE716B47C}" type="presParOf" srcId="{386D533E-9989-48FE-A06C-EE4A1EF4B905}" destId="{273BC149-921E-46C6-AAFB-F6FE348C50EA}" srcOrd="4" destOrd="0" presId="urn:microsoft.com/office/officeart/2005/8/layout/hierarchy6"/>
    <dgm:cxn modelId="{C6DAFC3A-B128-4689-8ED1-0ADBF57328D7}" type="presParOf" srcId="{386D533E-9989-48FE-A06C-EE4A1EF4B905}" destId="{89442B4D-D763-4273-B157-53044AD4CCDE}" srcOrd="5" destOrd="0" presId="urn:microsoft.com/office/officeart/2005/8/layout/hierarchy6"/>
    <dgm:cxn modelId="{58BC3866-9D61-4F2A-94A7-49C10766F9FC}" type="presParOf" srcId="{89442B4D-D763-4273-B157-53044AD4CCDE}" destId="{4DEE6401-D3DA-4643-BC7D-F9474A03CC34}" srcOrd="0" destOrd="0" presId="urn:microsoft.com/office/officeart/2005/8/layout/hierarchy6"/>
    <dgm:cxn modelId="{1B83F876-5762-499F-811D-E432B957E4B6}" type="presParOf" srcId="{89442B4D-D763-4273-B157-53044AD4CCDE}" destId="{2FA8B592-7FE5-4CA1-8113-274A30BB2C2E}" srcOrd="1" destOrd="0" presId="urn:microsoft.com/office/officeart/2005/8/layout/hierarchy6"/>
    <dgm:cxn modelId="{11FB6B1F-21AF-467F-A380-864F062D3F11}" type="presParOf" srcId="{31EBEB3A-79EE-4902-8DF5-5743B52EDE3B}" destId="{963A8CD0-3162-43B2-871C-54B9900497F3}" srcOrd="1" destOrd="0" presId="urn:microsoft.com/office/officeart/2005/8/layout/hierarchy6"/>
    <dgm:cxn modelId="{FEFDAE2B-BEB9-4311-9119-1773E6759AF7}" type="presParOf" srcId="{963A8CD0-3162-43B2-871C-54B9900497F3}" destId="{C2C03B4D-F66A-4941-8212-318B1D91EF35}" srcOrd="0" destOrd="0" presId="urn:microsoft.com/office/officeart/2005/8/layout/hierarchy6"/>
    <dgm:cxn modelId="{BDDD037B-1458-43C8-B65D-C84EABCA209A}" type="presParOf" srcId="{C2C03B4D-F66A-4941-8212-318B1D91EF35}" destId="{F537B0BB-FFA1-41EF-B03B-075CA52C3877}" srcOrd="0" destOrd="0" presId="urn:microsoft.com/office/officeart/2005/8/layout/hierarchy6"/>
    <dgm:cxn modelId="{E05EBDB8-59B5-429A-BCB9-8CB76219F556}" type="presParOf" srcId="{C2C03B4D-F66A-4941-8212-318B1D91EF35}" destId="{518899B4-F32D-483F-9E1D-5D75F45EF34A}" srcOrd="1" destOrd="0" presId="urn:microsoft.com/office/officeart/2005/8/layout/hierarchy6"/>
    <dgm:cxn modelId="{69CC8193-9031-4576-85A8-9FD9F3C0BD26}" type="presParOf" srcId="{963A8CD0-3162-43B2-871C-54B9900497F3}" destId="{8A67425A-CB84-487D-BB4F-A24084BD0B5C}" srcOrd="1" destOrd="0" presId="urn:microsoft.com/office/officeart/2005/8/layout/hierarchy6"/>
    <dgm:cxn modelId="{5A092F5C-29FC-430D-9DB5-69EE5233A44E}" type="presParOf" srcId="{8A67425A-CB84-487D-BB4F-A24084BD0B5C}" destId="{E31AA934-3F63-4F91-A430-177EFBAA4AB1}" srcOrd="0" destOrd="0" presId="urn:microsoft.com/office/officeart/2005/8/layout/hierarchy6"/>
    <dgm:cxn modelId="{714C9979-9E91-4DD4-8649-F8A2526CAA63}" type="presParOf" srcId="{963A8CD0-3162-43B2-871C-54B9900497F3}" destId="{98484790-DE34-4134-B68C-AF885100FB39}" srcOrd="2" destOrd="0" presId="urn:microsoft.com/office/officeart/2005/8/layout/hierarchy6"/>
    <dgm:cxn modelId="{CCEB4EE0-D339-4EBA-848A-07F21CD909FB}" type="presParOf" srcId="{98484790-DE34-4134-B68C-AF885100FB39}" destId="{52084BDE-F762-413E-A6AA-D8730F9F4F11}" srcOrd="0" destOrd="0" presId="urn:microsoft.com/office/officeart/2005/8/layout/hierarchy6"/>
    <dgm:cxn modelId="{54C00645-AC8F-49E6-89FD-AA32D2788020}" type="presParOf" srcId="{98484790-DE34-4134-B68C-AF885100FB39}" destId="{5682FDDB-4EF4-4CFC-A055-9046D160321D}" srcOrd="1" destOrd="0" presId="urn:microsoft.com/office/officeart/2005/8/layout/hierarchy6"/>
    <dgm:cxn modelId="{7DA90161-C32A-4E8E-9A47-89C2889FA4B3}" type="presParOf" srcId="{963A8CD0-3162-43B2-871C-54B9900497F3}" destId="{5F84A79D-7BA8-4E45-AB67-F05653C8A6CF}" srcOrd="3" destOrd="0" presId="urn:microsoft.com/office/officeart/2005/8/layout/hierarchy6"/>
    <dgm:cxn modelId="{0A594BFB-FF09-4387-B1F4-5DFF54AF6D80}" type="presParOf" srcId="{5F84A79D-7BA8-4E45-AB67-F05653C8A6CF}" destId="{D865EAEA-CED0-467B-82E7-D108EED8FF1A}" srcOrd="0" destOrd="0" presId="urn:microsoft.com/office/officeart/2005/8/layout/hierarchy6"/>
    <dgm:cxn modelId="{6C69CB2A-8BE8-4162-9E4A-24BDC5EF15F0}" type="presParOf" srcId="{963A8CD0-3162-43B2-871C-54B9900497F3}" destId="{B3B29459-594E-459E-8017-3B14A29C2CDE}" srcOrd="4" destOrd="0" presId="urn:microsoft.com/office/officeart/2005/8/layout/hierarchy6"/>
    <dgm:cxn modelId="{4737ABEF-AA32-47EA-8705-4D052E6520C5}" type="presParOf" srcId="{B3B29459-594E-459E-8017-3B14A29C2CDE}" destId="{1A1B2AC0-BF43-4BE2-8B74-827FCDED838F}" srcOrd="0" destOrd="0" presId="urn:microsoft.com/office/officeart/2005/8/layout/hierarchy6"/>
    <dgm:cxn modelId="{7143D097-9811-456C-A938-616176B4A018}" type="presParOf" srcId="{B3B29459-594E-459E-8017-3B14A29C2CDE}" destId="{4ECA7047-933C-420C-8C4F-5C324394B8A7}" srcOrd="1" destOrd="0" presId="urn:microsoft.com/office/officeart/2005/8/layout/hierarchy6"/>
    <dgm:cxn modelId="{DFDF7C08-C538-42D4-B25C-8A74625DB360}" type="presParOf" srcId="{963A8CD0-3162-43B2-871C-54B9900497F3}" destId="{627DB1D9-E475-45E7-A7EA-5A8C6328486E}" srcOrd="5" destOrd="0" presId="urn:microsoft.com/office/officeart/2005/8/layout/hierarchy6"/>
    <dgm:cxn modelId="{102629EF-C85F-45EE-A1B5-BC5FA56CAC75}" type="presParOf" srcId="{627DB1D9-E475-45E7-A7EA-5A8C6328486E}" destId="{CC5931DB-B9B4-41BA-84A2-96C253EC043E}" srcOrd="0" destOrd="0" presId="urn:microsoft.com/office/officeart/2005/8/layout/hierarchy6"/>
    <dgm:cxn modelId="{E16BAFC5-1E1F-4B96-B3C6-0B1F1D38E185}" type="presParOf" srcId="{963A8CD0-3162-43B2-871C-54B9900497F3}" destId="{D185E93D-FE76-40EA-BD40-AB21AE4E9095}" srcOrd="6" destOrd="0" presId="urn:microsoft.com/office/officeart/2005/8/layout/hierarchy6"/>
    <dgm:cxn modelId="{77728635-3545-4679-9D8B-59FF9D492FFB}" type="presParOf" srcId="{D185E93D-FE76-40EA-BD40-AB21AE4E9095}" destId="{49D9B6FB-616A-4BC6-BEF5-7D6E049F8C5E}" srcOrd="0" destOrd="0" presId="urn:microsoft.com/office/officeart/2005/8/layout/hierarchy6"/>
    <dgm:cxn modelId="{A34F2426-4E15-4F31-86D2-9F7F287D15DA}" type="presParOf" srcId="{D185E93D-FE76-40EA-BD40-AB21AE4E9095}" destId="{5E25EA0C-BAFA-4647-B24B-04FC4803C3A4}" srcOrd="1" destOrd="0" presId="urn:microsoft.com/office/officeart/2005/8/layout/hierarchy6"/>
    <dgm:cxn modelId="{27115457-795B-45DC-A97D-C3EA66AB9ACF}" type="presParOf" srcId="{963A8CD0-3162-43B2-871C-54B9900497F3}" destId="{C8A77D2C-3C31-449B-924D-25EFB818992D}" srcOrd="7" destOrd="0" presId="urn:microsoft.com/office/officeart/2005/8/layout/hierarchy6"/>
    <dgm:cxn modelId="{F1B256CB-A5E2-4D0F-BEC4-743606FDBD67}" type="presParOf" srcId="{C8A77D2C-3C31-449B-924D-25EFB818992D}" destId="{C9E8F9E4-99D4-498A-B81C-A9CAC0BF3A29}" srcOrd="0" destOrd="0" presId="urn:microsoft.com/office/officeart/2005/8/layout/hierarchy6"/>
    <dgm:cxn modelId="{F83BEDFC-A307-4BCF-8668-A3537F3BEBA5}" type="presParOf" srcId="{963A8CD0-3162-43B2-871C-54B9900497F3}" destId="{CE880D80-5A46-4C77-B96B-F90FDEF36112}" srcOrd="8" destOrd="0" presId="urn:microsoft.com/office/officeart/2005/8/layout/hierarchy6"/>
    <dgm:cxn modelId="{F1D5A5BA-9D74-4844-829A-D7FA5D3E357D}" type="presParOf" srcId="{CE880D80-5A46-4C77-B96B-F90FDEF36112}" destId="{6DA7EDF4-E742-4F18-BF0F-23C1B8D772C6}" srcOrd="0" destOrd="0" presId="urn:microsoft.com/office/officeart/2005/8/layout/hierarchy6"/>
    <dgm:cxn modelId="{3E30C7C9-ADEF-437C-BB9E-74C0F903C991}" type="presParOf" srcId="{CE880D80-5A46-4C77-B96B-F90FDEF36112}" destId="{485D647E-292C-4E9F-BEAC-893C818B8DB5}"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8DFB8-0090-46ED-B538-A58B59E875E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DE5DE19A-6F95-47CC-89A5-C2BE60328C14}">
      <dgm:prSet phldrT="[Text]"/>
      <dgm:spPr/>
      <dgm:t>
        <a:bodyPr/>
        <a:lstStyle/>
        <a:p>
          <a:r>
            <a:rPr lang="en-US"/>
            <a:t>VOL1</a:t>
          </a:r>
        </a:p>
      </dgm:t>
    </dgm:pt>
    <dgm:pt modelId="{EC4B3B31-8A92-4061-81E9-A6133F3C3BA3}" type="parTrans" cxnId="{73F49A4B-F483-4F41-9E1B-8FB14A0FE530}">
      <dgm:prSet/>
      <dgm:spPr/>
      <dgm:t>
        <a:bodyPr/>
        <a:lstStyle/>
        <a:p>
          <a:endParaRPr lang="en-US"/>
        </a:p>
      </dgm:t>
    </dgm:pt>
    <dgm:pt modelId="{24CBF708-D4DC-4D76-988F-68D39E53B420}" type="sibTrans" cxnId="{73F49A4B-F483-4F41-9E1B-8FB14A0FE530}">
      <dgm:prSet/>
      <dgm:spPr/>
      <dgm:t>
        <a:bodyPr/>
        <a:lstStyle/>
        <a:p>
          <a:endParaRPr lang="en-US"/>
        </a:p>
      </dgm:t>
    </dgm:pt>
    <dgm:pt modelId="{08286F06-B10D-484E-9747-EE2F90345E15}">
      <dgm:prSet phldrT="[Text]"/>
      <dgm:spPr/>
      <dgm:t>
        <a:bodyPr/>
        <a:lstStyle/>
        <a:p>
          <a:r>
            <a:rPr lang="en-US"/>
            <a:t>0.5°</a:t>
          </a:r>
        </a:p>
      </dgm:t>
    </dgm:pt>
    <dgm:pt modelId="{467063A9-1CBF-40C8-B1D9-409941A1E541}" type="parTrans" cxnId="{BA4DB1F4-D2C8-48F6-8499-DA85BA3D079F}">
      <dgm:prSet/>
      <dgm:spPr/>
      <dgm:t>
        <a:bodyPr/>
        <a:lstStyle/>
        <a:p>
          <a:endParaRPr lang="en-US"/>
        </a:p>
      </dgm:t>
    </dgm:pt>
    <dgm:pt modelId="{6E1CB092-565A-4771-8C8C-F9F34FC7C29F}" type="sibTrans" cxnId="{BA4DB1F4-D2C8-48F6-8499-DA85BA3D079F}">
      <dgm:prSet/>
      <dgm:spPr/>
      <dgm:t>
        <a:bodyPr/>
        <a:lstStyle/>
        <a:p>
          <a:endParaRPr lang="en-US"/>
        </a:p>
      </dgm:t>
    </dgm:pt>
    <dgm:pt modelId="{DF2E373B-1E59-4A89-8E4F-ABCD31328A11}">
      <dgm:prSet phldrT="[Text]"/>
      <dgm:spPr/>
      <dgm:t>
        <a:bodyPr/>
        <a:lstStyle/>
        <a:p>
          <a:r>
            <a:rPr lang="en-US" dirty="0"/>
            <a:t>DBZH</a:t>
          </a:r>
          <a:br>
            <a:rPr lang="en-US" dirty="0"/>
          </a:br>
          <a:r>
            <a:rPr lang="en-US" dirty="0" smtClean="0"/>
            <a:t>[time][range]</a:t>
          </a:r>
          <a:endParaRPr lang="en-US" dirty="0"/>
        </a:p>
      </dgm:t>
    </dgm:pt>
    <dgm:pt modelId="{5164F7B0-B97A-4312-AB26-95A29B31040D}" type="parTrans" cxnId="{C8B21D27-8738-49A8-A467-DD6BAEAFA00B}">
      <dgm:prSet/>
      <dgm:spPr/>
      <dgm:t>
        <a:bodyPr/>
        <a:lstStyle/>
        <a:p>
          <a:endParaRPr lang="en-US"/>
        </a:p>
      </dgm:t>
    </dgm:pt>
    <dgm:pt modelId="{83050034-03A0-4FDC-8BCB-3492D7994A77}" type="sibTrans" cxnId="{C8B21D27-8738-49A8-A467-DD6BAEAFA00B}">
      <dgm:prSet/>
      <dgm:spPr/>
      <dgm:t>
        <a:bodyPr/>
        <a:lstStyle/>
        <a:p>
          <a:endParaRPr lang="en-US"/>
        </a:p>
      </dgm:t>
    </dgm:pt>
    <dgm:pt modelId="{180F1DC5-5A86-4F65-9A28-F371FA2CF5AA}">
      <dgm:prSet phldrT="[Text]"/>
      <dgm:spPr/>
      <dgm:t>
        <a:bodyPr/>
        <a:lstStyle/>
        <a:p>
          <a:r>
            <a:rPr lang="en-US" dirty="0"/>
            <a:t>VRADH</a:t>
          </a:r>
          <a:br>
            <a:rPr lang="en-US" dirty="0"/>
          </a:br>
          <a:r>
            <a:rPr lang="en-US" dirty="0" smtClean="0"/>
            <a:t>[time][range]</a:t>
          </a:r>
          <a:endParaRPr lang="en-US" dirty="0"/>
        </a:p>
      </dgm:t>
    </dgm:pt>
    <dgm:pt modelId="{17FA4AA2-67E9-4007-BBC1-2E03687860C0}" type="parTrans" cxnId="{43500DCC-05C1-40B8-A64E-C7389130200F}">
      <dgm:prSet/>
      <dgm:spPr/>
      <dgm:t>
        <a:bodyPr/>
        <a:lstStyle/>
        <a:p>
          <a:endParaRPr lang="en-US"/>
        </a:p>
      </dgm:t>
    </dgm:pt>
    <dgm:pt modelId="{22273B22-FD36-49A7-B2DE-97DE5A717524}" type="sibTrans" cxnId="{43500DCC-05C1-40B8-A64E-C7389130200F}">
      <dgm:prSet/>
      <dgm:spPr/>
      <dgm:t>
        <a:bodyPr/>
        <a:lstStyle/>
        <a:p>
          <a:endParaRPr lang="en-US"/>
        </a:p>
      </dgm:t>
    </dgm:pt>
    <dgm:pt modelId="{C0F5D511-69C0-4073-993A-F8FA56ED798F}">
      <dgm:prSet phldrT="[Text]"/>
      <dgm:spPr/>
      <dgm:t>
        <a:bodyPr/>
        <a:lstStyle/>
        <a:p>
          <a:r>
            <a:rPr lang="en-US"/>
            <a:t>...</a:t>
          </a:r>
        </a:p>
      </dgm:t>
    </dgm:pt>
    <dgm:pt modelId="{5A549D97-1443-4527-8F75-109640858B64}" type="parTrans" cxnId="{35E50C84-CAEC-44C6-97E5-5F6D5B6C7D37}">
      <dgm:prSet/>
      <dgm:spPr/>
      <dgm:t>
        <a:bodyPr/>
        <a:lstStyle/>
        <a:p>
          <a:endParaRPr lang="en-US"/>
        </a:p>
      </dgm:t>
    </dgm:pt>
    <dgm:pt modelId="{EC9E352D-9B49-4A41-BB17-26354E7A62EC}" type="sibTrans" cxnId="{35E50C84-CAEC-44C6-97E5-5F6D5B6C7D37}">
      <dgm:prSet/>
      <dgm:spPr/>
      <dgm:t>
        <a:bodyPr/>
        <a:lstStyle/>
        <a:p>
          <a:endParaRPr lang="en-US"/>
        </a:p>
      </dgm:t>
    </dgm:pt>
    <dgm:pt modelId="{337EABA0-FCAD-4A11-B8AB-4E97FE596009}">
      <dgm:prSet phldrT="[Text]"/>
      <dgm:spPr/>
      <dgm:t>
        <a:bodyPr/>
        <a:lstStyle/>
        <a:p>
          <a:r>
            <a:rPr lang="en-US" dirty="0"/>
            <a:t>DBZH</a:t>
          </a:r>
          <a:br>
            <a:rPr lang="en-US" dirty="0"/>
          </a:br>
          <a:r>
            <a:rPr lang="en-US" dirty="0" smtClean="0"/>
            <a:t>[time][range]</a:t>
          </a:r>
          <a:endParaRPr lang="en-US" dirty="0"/>
        </a:p>
      </dgm:t>
    </dgm:pt>
    <dgm:pt modelId="{72237524-3370-46D4-A2CE-A75899B32845}" type="parTrans" cxnId="{9FACA566-8AB3-44DA-9D42-E80E26F30E8F}">
      <dgm:prSet/>
      <dgm:spPr/>
      <dgm:t>
        <a:bodyPr/>
        <a:lstStyle/>
        <a:p>
          <a:endParaRPr lang="en-US"/>
        </a:p>
      </dgm:t>
    </dgm:pt>
    <dgm:pt modelId="{ED20D056-4458-4172-AA08-50ACE8BF00E9}" type="sibTrans" cxnId="{9FACA566-8AB3-44DA-9D42-E80E26F30E8F}">
      <dgm:prSet/>
      <dgm:spPr/>
      <dgm:t>
        <a:bodyPr/>
        <a:lstStyle/>
        <a:p>
          <a:endParaRPr lang="en-US"/>
        </a:p>
      </dgm:t>
    </dgm:pt>
    <dgm:pt modelId="{0FE31710-8856-4F69-A439-CBB99A1D6C90}">
      <dgm:prSet phldrT="[Text]"/>
      <dgm:spPr>
        <a:solidFill>
          <a:schemeClr val="accent2">
            <a:lumMod val="40000"/>
            <a:lumOff val="60000"/>
          </a:schemeClr>
        </a:solidFill>
      </dgm:spPr>
      <dgm:t>
        <a:bodyPr/>
        <a:lstStyle/>
        <a:p>
          <a:r>
            <a:rPr lang="en-US"/>
            <a:t>Volume</a:t>
          </a:r>
        </a:p>
      </dgm:t>
    </dgm:pt>
    <dgm:pt modelId="{8386D132-8BC0-4EB5-81C7-AB86AD435DA6}" type="parTrans" cxnId="{16ED916E-AF3F-478F-995A-AA4850A5C869}">
      <dgm:prSet/>
      <dgm:spPr/>
      <dgm:t>
        <a:bodyPr/>
        <a:lstStyle/>
        <a:p>
          <a:endParaRPr lang="en-US"/>
        </a:p>
      </dgm:t>
    </dgm:pt>
    <dgm:pt modelId="{44D5E41D-31D3-47E4-965A-2EA7EADE28D1}" type="sibTrans" cxnId="{16ED916E-AF3F-478F-995A-AA4850A5C869}">
      <dgm:prSet/>
      <dgm:spPr/>
      <dgm:t>
        <a:bodyPr/>
        <a:lstStyle/>
        <a:p>
          <a:endParaRPr lang="en-US"/>
        </a:p>
      </dgm:t>
    </dgm:pt>
    <dgm:pt modelId="{DFD5D067-B885-4E21-8273-C47E8A28DC41}">
      <dgm:prSet phldrT="[Text]"/>
      <dgm:spPr>
        <a:solidFill>
          <a:schemeClr val="accent2">
            <a:lumMod val="40000"/>
            <a:lumOff val="60000"/>
          </a:schemeClr>
        </a:solidFill>
      </dgm:spPr>
      <dgm:t>
        <a:bodyPr/>
        <a:lstStyle/>
        <a:p>
          <a:r>
            <a:rPr lang="en-US" dirty="0"/>
            <a:t>Sweep</a:t>
          </a:r>
        </a:p>
      </dgm:t>
    </dgm:pt>
    <dgm:pt modelId="{B0BBDA7F-446E-4BCE-AEA4-57BE6E6E7251}" type="parTrans" cxnId="{3A3217D0-31C8-4930-B49A-D544AC1670F7}">
      <dgm:prSet/>
      <dgm:spPr/>
      <dgm:t>
        <a:bodyPr/>
        <a:lstStyle/>
        <a:p>
          <a:endParaRPr lang="en-US"/>
        </a:p>
      </dgm:t>
    </dgm:pt>
    <dgm:pt modelId="{117DFD23-74EA-49D5-A74F-53F57476A849}" type="sibTrans" cxnId="{3A3217D0-31C8-4930-B49A-D544AC1670F7}">
      <dgm:prSet/>
      <dgm:spPr/>
      <dgm:t>
        <a:bodyPr/>
        <a:lstStyle/>
        <a:p>
          <a:endParaRPr lang="en-US"/>
        </a:p>
      </dgm:t>
    </dgm:pt>
    <dgm:pt modelId="{7E1AB095-60CA-4F85-92BC-FD9F07F6DDCF}">
      <dgm:prSet phldrT="[Text]"/>
      <dgm:spPr>
        <a:solidFill>
          <a:schemeClr val="accent2">
            <a:lumMod val="40000"/>
            <a:lumOff val="60000"/>
          </a:schemeClr>
        </a:solidFill>
      </dgm:spPr>
      <dgm:t>
        <a:bodyPr/>
        <a:lstStyle/>
        <a:p>
          <a:r>
            <a:rPr lang="en-US"/>
            <a:t>Dataset</a:t>
          </a:r>
        </a:p>
      </dgm:t>
    </dgm:pt>
    <dgm:pt modelId="{CDA916CF-CFA8-47FE-856B-1CC93B5AA49E}" type="parTrans" cxnId="{77526E62-B7D4-4540-8D41-736EFA4E7E8E}">
      <dgm:prSet/>
      <dgm:spPr/>
      <dgm:t>
        <a:bodyPr/>
        <a:lstStyle/>
        <a:p>
          <a:endParaRPr lang="en-US"/>
        </a:p>
      </dgm:t>
    </dgm:pt>
    <dgm:pt modelId="{32A46C82-AF8C-4C1A-A4B1-7E9CC1B5AE29}" type="sibTrans" cxnId="{77526E62-B7D4-4540-8D41-736EFA4E7E8E}">
      <dgm:prSet/>
      <dgm:spPr/>
      <dgm:t>
        <a:bodyPr/>
        <a:lstStyle/>
        <a:p>
          <a:endParaRPr lang="en-US"/>
        </a:p>
      </dgm:t>
    </dgm:pt>
    <dgm:pt modelId="{72AC65DE-EFAD-494A-BC5F-C79DBFA3C5AC}">
      <dgm:prSet phldrT="[Text]"/>
      <dgm:spPr/>
      <dgm:t>
        <a:bodyPr/>
        <a:lstStyle/>
        <a:p>
          <a:r>
            <a:rPr lang="en-US"/>
            <a:t>32.0°</a:t>
          </a:r>
        </a:p>
      </dgm:t>
    </dgm:pt>
    <dgm:pt modelId="{377F1CC1-1E1B-4FA9-B14C-1AB12C2D42C2}" type="parTrans" cxnId="{8698E264-D6AB-4870-8091-5CED0DBA961E}">
      <dgm:prSet/>
      <dgm:spPr/>
      <dgm:t>
        <a:bodyPr/>
        <a:lstStyle/>
        <a:p>
          <a:endParaRPr lang="en-US"/>
        </a:p>
      </dgm:t>
    </dgm:pt>
    <dgm:pt modelId="{B1B2F249-F34D-4D19-87E4-24E4C413AFC7}" type="sibTrans" cxnId="{8698E264-D6AB-4870-8091-5CED0DBA961E}">
      <dgm:prSet/>
      <dgm:spPr/>
      <dgm:t>
        <a:bodyPr/>
        <a:lstStyle/>
        <a:p>
          <a:endParaRPr lang="en-US"/>
        </a:p>
      </dgm:t>
    </dgm:pt>
    <dgm:pt modelId="{CA361D84-9511-4D03-8D36-5DE9F1567CA8}">
      <dgm:prSet phldrT="[Text]"/>
      <dgm:spPr/>
      <dgm:t>
        <a:bodyPr/>
        <a:lstStyle/>
        <a:p>
          <a:r>
            <a:rPr lang="en-US" dirty="0"/>
            <a:t>VRADH</a:t>
          </a:r>
          <a:br>
            <a:rPr lang="en-US" dirty="0"/>
          </a:br>
          <a:r>
            <a:rPr lang="en-US" dirty="0" smtClean="0"/>
            <a:t>[time][range]</a:t>
          </a:r>
          <a:endParaRPr lang="en-US" dirty="0"/>
        </a:p>
      </dgm:t>
    </dgm:pt>
    <dgm:pt modelId="{B183542F-E48C-46F4-B144-8E39D926E9E9}" type="parTrans" cxnId="{51AA2E09-5CD9-4957-AA14-EADAACDB4845}">
      <dgm:prSet/>
      <dgm:spPr/>
      <dgm:t>
        <a:bodyPr/>
        <a:lstStyle/>
        <a:p>
          <a:endParaRPr lang="en-US"/>
        </a:p>
      </dgm:t>
    </dgm:pt>
    <dgm:pt modelId="{22DF6262-FBA6-4A95-8381-C4CDDA1A6852}" type="sibTrans" cxnId="{51AA2E09-5CD9-4957-AA14-EADAACDB4845}">
      <dgm:prSet/>
      <dgm:spPr/>
      <dgm:t>
        <a:bodyPr/>
        <a:lstStyle/>
        <a:p>
          <a:endParaRPr lang="en-US"/>
        </a:p>
      </dgm:t>
    </dgm:pt>
    <dgm:pt modelId="{6AC18A1F-A7BA-41BA-ACBF-F4010A37CA9A}" type="pres">
      <dgm:prSet presAssocID="{03C8DFB8-0090-46ED-B538-A58B59E875EB}" presName="mainComposite" presStyleCnt="0">
        <dgm:presLayoutVars>
          <dgm:chPref val="1"/>
          <dgm:dir/>
          <dgm:animOne val="branch"/>
          <dgm:animLvl val="lvl"/>
          <dgm:resizeHandles val="exact"/>
        </dgm:presLayoutVars>
      </dgm:prSet>
      <dgm:spPr/>
      <dgm:t>
        <a:bodyPr/>
        <a:lstStyle/>
        <a:p>
          <a:endParaRPr lang="en-CA"/>
        </a:p>
      </dgm:t>
    </dgm:pt>
    <dgm:pt modelId="{E1CE5DF5-072C-4282-BD20-2210C3D7A4EE}" type="pres">
      <dgm:prSet presAssocID="{03C8DFB8-0090-46ED-B538-A58B59E875EB}" presName="hierFlow" presStyleCnt="0"/>
      <dgm:spPr/>
    </dgm:pt>
    <dgm:pt modelId="{650E116E-008D-45D5-AA89-8C4C5B83196A}" type="pres">
      <dgm:prSet presAssocID="{03C8DFB8-0090-46ED-B538-A58B59E875EB}" presName="firstBuf" presStyleCnt="0"/>
      <dgm:spPr/>
    </dgm:pt>
    <dgm:pt modelId="{DBB31F6E-6D3B-46A1-9801-5F93B9D1B798}" type="pres">
      <dgm:prSet presAssocID="{03C8DFB8-0090-46ED-B538-A58B59E875EB}" presName="hierChild1" presStyleCnt="0">
        <dgm:presLayoutVars>
          <dgm:chPref val="1"/>
          <dgm:animOne val="branch"/>
          <dgm:animLvl val="lvl"/>
        </dgm:presLayoutVars>
      </dgm:prSet>
      <dgm:spPr/>
    </dgm:pt>
    <dgm:pt modelId="{25C63711-FC69-469B-8841-6B57A415BFFB}" type="pres">
      <dgm:prSet presAssocID="{DE5DE19A-6F95-47CC-89A5-C2BE60328C14}" presName="Name17" presStyleCnt="0"/>
      <dgm:spPr/>
    </dgm:pt>
    <dgm:pt modelId="{8A458457-85EA-4C07-8567-4CD8E4173D61}" type="pres">
      <dgm:prSet presAssocID="{DE5DE19A-6F95-47CC-89A5-C2BE60328C14}" presName="level1Shape" presStyleLbl="node0" presStyleIdx="0" presStyleCnt="1">
        <dgm:presLayoutVars>
          <dgm:chPref val="3"/>
        </dgm:presLayoutVars>
      </dgm:prSet>
      <dgm:spPr/>
      <dgm:t>
        <a:bodyPr/>
        <a:lstStyle/>
        <a:p>
          <a:endParaRPr lang="en-CA"/>
        </a:p>
      </dgm:t>
    </dgm:pt>
    <dgm:pt modelId="{D486F575-95F2-4CDA-810D-C25EA7B89C13}" type="pres">
      <dgm:prSet presAssocID="{DE5DE19A-6F95-47CC-89A5-C2BE60328C14}" presName="hierChild2" presStyleCnt="0"/>
      <dgm:spPr/>
    </dgm:pt>
    <dgm:pt modelId="{84BE729B-8F02-4241-A757-FBE3AF0D3429}" type="pres">
      <dgm:prSet presAssocID="{467063A9-1CBF-40C8-B1D9-409941A1E541}" presName="Name25" presStyleLbl="parChTrans1D2" presStyleIdx="0" presStyleCnt="3"/>
      <dgm:spPr/>
      <dgm:t>
        <a:bodyPr/>
        <a:lstStyle/>
        <a:p>
          <a:endParaRPr lang="en-CA"/>
        </a:p>
      </dgm:t>
    </dgm:pt>
    <dgm:pt modelId="{47154744-087C-4883-A587-C7E18536C986}" type="pres">
      <dgm:prSet presAssocID="{467063A9-1CBF-40C8-B1D9-409941A1E541}" presName="connTx" presStyleLbl="parChTrans1D2" presStyleIdx="0" presStyleCnt="3"/>
      <dgm:spPr/>
      <dgm:t>
        <a:bodyPr/>
        <a:lstStyle/>
        <a:p>
          <a:endParaRPr lang="en-CA"/>
        </a:p>
      </dgm:t>
    </dgm:pt>
    <dgm:pt modelId="{E981D071-AC59-4655-993E-600C029C5D5B}" type="pres">
      <dgm:prSet presAssocID="{08286F06-B10D-484E-9747-EE2F90345E15}" presName="Name30" presStyleCnt="0"/>
      <dgm:spPr/>
    </dgm:pt>
    <dgm:pt modelId="{06ED0700-2048-46D3-9C2B-6E1C2A5D3C95}" type="pres">
      <dgm:prSet presAssocID="{08286F06-B10D-484E-9747-EE2F90345E15}" presName="level2Shape" presStyleLbl="node2" presStyleIdx="0" presStyleCnt="3" custLinFactNeighborX="53212"/>
      <dgm:spPr/>
      <dgm:t>
        <a:bodyPr/>
        <a:lstStyle/>
        <a:p>
          <a:endParaRPr lang="en-CA"/>
        </a:p>
      </dgm:t>
    </dgm:pt>
    <dgm:pt modelId="{E35FD833-9A7A-4EA9-B98F-7800A3EA117F}" type="pres">
      <dgm:prSet presAssocID="{08286F06-B10D-484E-9747-EE2F90345E15}" presName="hierChild3" presStyleCnt="0"/>
      <dgm:spPr/>
    </dgm:pt>
    <dgm:pt modelId="{AFFD7903-D853-4D78-BDA8-5DE735D01BFE}" type="pres">
      <dgm:prSet presAssocID="{5164F7B0-B97A-4312-AB26-95A29B31040D}" presName="Name25" presStyleLbl="parChTrans1D3" presStyleIdx="0" presStyleCnt="4"/>
      <dgm:spPr/>
      <dgm:t>
        <a:bodyPr/>
        <a:lstStyle/>
        <a:p>
          <a:endParaRPr lang="en-CA"/>
        </a:p>
      </dgm:t>
    </dgm:pt>
    <dgm:pt modelId="{54C0BFAE-41F0-4D1D-BFD6-9EAC8F6B1A9F}" type="pres">
      <dgm:prSet presAssocID="{5164F7B0-B97A-4312-AB26-95A29B31040D}" presName="connTx" presStyleLbl="parChTrans1D3" presStyleIdx="0" presStyleCnt="4"/>
      <dgm:spPr/>
      <dgm:t>
        <a:bodyPr/>
        <a:lstStyle/>
        <a:p>
          <a:endParaRPr lang="en-CA"/>
        </a:p>
      </dgm:t>
    </dgm:pt>
    <dgm:pt modelId="{AD4576D8-FB82-4D63-ACEF-9C5C69B0B36D}" type="pres">
      <dgm:prSet presAssocID="{DF2E373B-1E59-4A89-8E4F-ABCD31328A11}" presName="Name30" presStyleCnt="0"/>
      <dgm:spPr/>
    </dgm:pt>
    <dgm:pt modelId="{1B3F7AC4-1507-491A-B525-B805F592CE88}" type="pres">
      <dgm:prSet presAssocID="{DF2E373B-1E59-4A89-8E4F-ABCD31328A11}" presName="level2Shape" presStyleLbl="node3" presStyleIdx="0" presStyleCnt="4" custScaleX="110001" custLinFactX="16690" custLinFactNeighborX="100000"/>
      <dgm:spPr/>
      <dgm:t>
        <a:bodyPr/>
        <a:lstStyle/>
        <a:p>
          <a:endParaRPr lang="en-CA"/>
        </a:p>
      </dgm:t>
    </dgm:pt>
    <dgm:pt modelId="{7EE4B127-2D80-4A41-8E32-F7ED627C0028}" type="pres">
      <dgm:prSet presAssocID="{DF2E373B-1E59-4A89-8E4F-ABCD31328A11}" presName="hierChild3" presStyleCnt="0"/>
      <dgm:spPr/>
    </dgm:pt>
    <dgm:pt modelId="{5CE4EF08-6F87-4D7E-82F4-808612C990AE}" type="pres">
      <dgm:prSet presAssocID="{17FA4AA2-67E9-4007-BBC1-2E03687860C0}" presName="Name25" presStyleLbl="parChTrans1D3" presStyleIdx="1" presStyleCnt="4"/>
      <dgm:spPr/>
      <dgm:t>
        <a:bodyPr/>
        <a:lstStyle/>
        <a:p>
          <a:endParaRPr lang="en-CA"/>
        </a:p>
      </dgm:t>
    </dgm:pt>
    <dgm:pt modelId="{6616E11A-F60C-4B5E-9586-EEFABB6EBBBB}" type="pres">
      <dgm:prSet presAssocID="{17FA4AA2-67E9-4007-BBC1-2E03687860C0}" presName="connTx" presStyleLbl="parChTrans1D3" presStyleIdx="1" presStyleCnt="4"/>
      <dgm:spPr/>
      <dgm:t>
        <a:bodyPr/>
        <a:lstStyle/>
        <a:p>
          <a:endParaRPr lang="en-CA"/>
        </a:p>
      </dgm:t>
    </dgm:pt>
    <dgm:pt modelId="{01A011E0-634F-4201-BF70-C66CE5BF2508}" type="pres">
      <dgm:prSet presAssocID="{180F1DC5-5A86-4F65-9A28-F371FA2CF5AA}" presName="Name30" presStyleCnt="0"/>
      <dgm:spPr/>
    </dgm:pt>
    <dgm:pt modelId="{FCC61F16-738C-452E-9D9D-BB0CCDC5F2CE}" type="pres">
      <dgm:prSet presAssocID="{180F1DC5-5A86-4F65-9A28-F371FA2CF5AA}" presName="level2Shape" presStyleLbl="node3" presStyleIdx="1" presStyleCnt="4" custScaleX="110001" custLinFactX="16690" custLinFactNeighborX="100000"/>
      <dgm:spPr/>
      <dgm:t>
        <a:bodyPr/>
        <a:lstStyle/>
        <a:p>
          <a:endParaRPr lang="en-CA"/>
        </a:p>
      </dgm:t>
    </dgm:pt>
    <dgm:pt modelId="{C92C6428-0023-48EB-A496-D22F6C82CE6C}" type="pres">
      <dgm:prSet presAssocID="{180F1DC5-5A86-4F65-9A28-F371FA2CF5AA}" presName="hierChild3" presStyleCnt="0"/>
      <dgm:spPr/>
    </dgm:pt>
    <dgm:pt modelId="{020E321B-2AFC-4F23-B55C-C1AC0DC4378A}" type="pres">
      <dgm:prSet presAssocID="{5A549D97-1443-4527-8F75-109640858B64}" presName="Name25" presStyleLbl="parChTrans1D2" presStyleIdx="1" presStyleCnt="3"/>
      <dgm:spPr/>
      <dgm:t>
        <a:bodyPr/>
        <a:lstStyle/>
        <a:p>
          <a:endParaRPr lang="en-CA"/>
        </a:p>
      </dgm:t>
    </dgm:pt>
    <dgm:pt modelId="{303203DD-C125-4E8B-84AB-F4D967DF0434}" type="pres">
      <dgm:prSet presAssocID="{5A549D97-1443-4527-8F75-109640858B64}" presName="connTx" presStyleLbl="parChTrans1D2" presStyleIdx="1" presStyleCnt="3"/>
      <dgm:spPr/>
      <dgm:t>
        <a:bodyPr/>
        <a:lstStyle/>
        <a:p>
          <a:endParaRPr lang="en-CA"/>
        </a:p>
      </dgm:t>
    </dgm:pt>
    <dgm:pt modelId="{653AD621-1220-4F0D-971F-51B3858A4275}" type="pres">
      <dgm:prSet presAssocID="{C0F5D511-69C0-4073-993A-F8FA56ED798F}" presName="Name30" presStyleCnt="0"/>
      <dgm:spPr/>
    </dgm:pt>
    <dgm:pt modelId="{180738B6-DC63-4B69-BDCB-3FF7DF7A7CE3}" type="pres">
      <dgm:prSet presAssocID="{C0F5D511-69C0-4073-993A-F8FA56ED798F}" presName="level2Shape" presStyleLbl="node2" presStyleIdx="1" presStyleCnt="3" custLinFactNeighborX="53212"/>
      <dgm:spPr/>
      <dgm:t>
        <a:bodyPr/>
        <a:lstStyle/>
        <a:p>
          <a:endParaRPr lang="en-CA"/>
        </a:p>
      </dgm:t>
    </dgm:pt>
    <dgm:pt modelId="{9E093B4B-289B-4552-8CF4-9940AC053202}" type="pres">
      <dgm:prSet presAssocID="{C0F5D511-69C0-4073-993A-F8FA56ED798F}" presName="hierChild3" presStyleCnt="0"/>
      <dgm:spPr/>
    </dgm:pt>
    <dgm:pt modelId="{11267430-6A3D-4E5C-ADD0-9AADFF6D5FA6}" type="pres">
      <dgm:prSet presAssocID="{377F1CC1-1E1B-4FA9-B14C-1AB12C2D42C2}" presName="Name25" presStyleLbl="parChTrans1D2" presStyleIdx="2" presStyleCnt="3"/>
      <dgm:spPr/>
      <dgm:t>
        <a:bodyPr/>
        <a:lstStyle/>
        <a:p>
          <a:endParaRPr lang="en-CA"/>
        </a:p>
      </dgm:t>
    </dgm:pt>
    <dgm:pt modelId="{472FAE4B-678A-461A-9ECA-EDC050C6765C}" type="pres">
      <dgm:prSet presAssocID="{377F1CC1-1E1B-4FA9-B14C-1AB12C2D42C2}" presName="connTx" presStyleLbl="parChTrans1D2" presStyleIdx="2" presStyleCnt="3"/>
      <dgm:spPr/>
      <dgm:t>
        <a:bodyPr/>
        <a:lstStyle/>
        <a:p>
          <a:endParaRPr lang="en-CA"/>
        </a:p>
      </dgm:t>
    </dgm:pt>
    <dgm:pt modelId="{58A23FE6-866E-43D1-BEFB-989C6A90C1EB}" type="pres">
      <dgm:prSet presAssocID="{72AC65DE-EFAD-494A-BC5F-C79DBFA3C5AC}" presName="Name30" presStyleCnt="0"/>
      <dgm:spPr/>
    </dgm:pt>
    <dgm:pt modelId="{8D07B8EE-4E0A-4A56-B5CE-540FF929401F}" type="pres">
      <dgm:prSet presAssocID="{72AC65DE-EFAD-494A-BC5F-C79DBFA3C5AC}" presName="level2Shape" presStyleLbl="node2" presStyleIdx="2" presStyleCnt="3" custLinFactNeighborX="53212"/>
      <dgm:spPr/>
      <dgm:t>
        <a:bodyPr/>
        <a:lstStyle/>
        <a:p>
          <a:endParaRPr lang="en-CA"/>
        </a:p>
      </dgm:t>
    </dgm:pt>
    <dgm:pt modelId="{42070F6D-6931-4CDB-BD2D-86DDD19222C6}" type="pres">
      <dgm:prSet presAssocID="{72AC65DE-EFAD-494A-BC5F-C79DBFA3C5AC}" presName="hierChild3" presStyleCnt="0"/>
      <dgm:spPr/>
    </dgm:pt>
    <dgm:pt modelId="{CE3D872C-E3B0-4919-8ACF-4BD3BE668343}" type="pres">
      <dgm:prSet presAssocID="{72237524-3370-46D4-A2CE-A75899B32845}" presName="Name25" presStyleLbl="parChTrans1D3" presStyleIdx="2" presStyleCnt="4"/>
      <dgm:spPr/>
      <dgm:t>
        <a:bodyPr/>
        <a:lstStyle/>
        <a:p>
          <a:endParaRPr lang="en-CA"/>
        </a:p>
      </dgm:t>
    </dgm:pt>
    <dgm:pt modelId="{91572025-6FAD-4B46-954C-F95F4F848BDB}" type="pres">
      <dgm:prSet presAssocID="{72237524-3370-46D4-A2CE-A75899B32845}" presName="connTx" presStyleLbl="parChTrans1D3" presStyleIdx="2" presStyleCnt="4"/>
      <dgm:spPr/>
      <dgm:t>
        <a:bodyPr/>
        <a:lstStyle/>
        <a:p>
          <a:endParaRPr lang="en-CA"/>
        </a:p>
      </dgm:t>
    </dgm:pt>
    <dgm:pt modelId="{30AC8167-EF89-4957-BF0F-3B6EFE1BFFD1}" type="pres">
      <dgm:prSet presAssocID="{337EABA0-FCAD-4A11-B8AB-4E97FE596009}" presName="Name30" presStyleCnt="0"/>
      <dgm:spPr/>
    </dgm:pt>
    <dgm:pt modelId="{C26B5387-39AB-434C-AE04-D1E7A80831BA}" type="pres">
      <dgm:prSet presAssocID="{337EABA0-FCAD-4A11-B8AB-4E97FE596009}" presName="level2Shape" presStyleLbl="node3" presStyleIdx="2" presStyleCnt="4" custScaleX="110001" custLinFactX="16690" custLinFactNeighborX="100000"/>
      <dgm:spPr/>
      <dgm:t>
        <a:bodyPr/>
        <a:lstStyle/>
        <a:p>
          <a:endParaRPr lang="en-CA"/>
        </a:p>
      </dgm:t>
    </dgm:pt>
    <dgm:pt modelId="{9780EAD9-9E30-49BC-A857-4E32B40C9463}" type="pres">
      <dgm:prSet presAssocID="{337EABA0-FCAD-4A11-B8AB-4E97FE596009}" presName="hierChild3" presStyleCnt="0"/>
      <dgm:spPr/>
    </dgm:pt>
    <dgm:pt modelId="{21A1FF3A-3280-443D-B298-29ACAF69B585}" type="pres">
      <dgm:prSet presAssocID="{B183542F-E48C-46F4-B144-8E39D926E9E9}" presName="Name25" presStyleLbl="parChTrans1D3" presStyleIdx="3" presStyleCnt="4"/>
      <dgm:spPr/>
      <dgm:t>
        <a:bodyPr/>
        <a:lstStyle/>
        <a:p>
          <a:endParaRPr lang="en-CA"/>
        </a:p>
      </dgm:t>
    </dgm:pt>
    <dgm:pt modelId="{164914A7-3E71-4458-A738-2562DDF97152}" type="pres">
      <dgm:prSet presAssocID="{B183542F-E48C-46F4-B144-8E39D926E9E9}" presName="connTx" presStyleLbl="parChTrans1D3" presStyleIdx="3" presStyleCnt="4"/>
      <dgm:spPr/>
      <dgm:t>
        <a:bodyPr/>
        <a:lstStyle/>
        <a:p>
          <a:endParaRPr lang="en-CA"/>
        </a:p>
      </dgm:t>
    </dgm:pt>
    <dgm:pt modelId="{5E2EBB61-3639-457A-A717-B839BC0C3E23}" type="pres">
      <dgm:prSet presAssocID="{CA361D84-9511-4D03-8D36-5DE9F1567CA8}" presName="Name30" presStyleCnt="0"/>
      <dgm:spPr/>
    </dgm:pt>
    <dgm:pt modelId="{AD3DE840-2830-4F3E-8897-4E3555B754F2}" type="pres">
      <dgm:prSet presAssocID="{CA361D84-9511-4D03-8D36-5DE9F1567CA8}" presName="level2Shape" presStyleLbl="node3" presStyleIdx="3" presStyleCnt="4" custScaleX="110001" custLinFactX="16690" custLinFactNeighborX="100000"/>
      <dgm:spPr/>
      <dgm:t>
        <a:bodyPr/>
        <a:lstStyle/>
        <a:p>
          <a:endParaRPr lang="en-CA"/>
        </a:p>
      </dgm:t>
    </dgm:pt>
    <dgm:pt modelId="{A387779D-7DBD-43B7-8C77-1857C41D19BE}" type="pres">
      <dgm:prSet presAssocID="{CA361D84-9511-4D03-8D36-5DE9F1567CA8}" presName="hierChild3" presStyleCnt="0"/>
      <dgm:spPr/>
    </dgm:pt>
    <dgm:pt modelId="{0FFE275D-1361-411C-8591-78DCECCA764A}" type="pres">
      <dgm:prSet presAssocID="{03C8DFB8-0090-46ED-B538-A58B59E875EB}" presName="bgShapesFlow" presStyleCnt="0"/>
      <dgm:spPr/>
    </dgm:pt>
    <dgm:pt modelId="{28E4C2A8-62CB-44A7-9C38-C6A5CACB9914}" type="pres">
      <dgm:prSet presAssocID="{0FE31710-8856-4F69-A439-CBB99A1D6C90}" presName="rectComp" presStyleCnt="0"/>
      <dgm:spPr/>
    </dgm:pt>
    <dgm:pt modelId="{C1757CCC-847A-476A-AEDD-B83A2C345C80}" type="pres">
      <dgm:prSet presAssocID="{0FE31710-8856-4F69-A439-CBB99A1D6C90}" presName="bgRect" presStyleLbl="bgShp" presStyleIdx="0" presStyleCnt="3" custScaleX="114556"/>
      <dgm:spPr/>
      <dgm:t>
        <a:bodyPr/>
        <a:lstStyle/>
        <a:p>
          <a:endParaRPr lang="en-CA"/>
        </a:p>
      </dgm:t>
    </dgm:pt>
    <dgm:pt modelId="{CC321931-3ECB-42E2-B403-0440851EE321}" type="pres">
      <dgm:prSet presAssocID="{0FE31710-8856-4F69-A439-CBB99A1D6C90}" presName="bgRectTx" presStyleLbl="bgShp" presStyleIdx="0" presStyleCnt="3">
        <dgm:presLayoutVars>
          <dgm:bulletEnabled val="1"/>
        </dgm:presLayoutVars>
      </dgm:prSet>
      <dgm:spPr/>
      <dgm:t>
        <a:bodyPr/>
        <a:lstStyle/>
        <a:p>
          <a:endParaRPr lang="en-CA"/>
        </a:p>
      </dgm:t>
    </dgm:pt>
    <dgm:pt modelId="{956F25A4-806F-4931-A9B2-194A93AF312B}" type="pres">
      <dgm:prSet presAssocID="{0FE31710-8856-4F69-A439-CBB99A1D6C90}" presName="spComp" presStyleCnt="0"/>
      <dgm:spPr/>
    </dgm:pt>
    <dgm:pt modelId="{D3D857C7-6609-40E6-BCF9-E8E3316D706E}" type="pres">
      <dgm:prSet presAssocID="{0FE31710-8856-4F69-A439-CBB99A1D6C90}" presName="hSp" presStyleCnt="0"/>
      <dgm:spPr/>
    </dgm:pt>
    <dgm:pt modelId="{9E333B99-0681-4B8E-B293-C0CC821B84B7}" type="pres">
      <dgm:prSet presAssocID="{DFD5D067-B885-4E21-8273-C47E8A28DC41}" presName="rectComp" presStyleCnt="0"/>
      <dgm:spPr/>
    </dgm:pt>
    <dgm:pt modelId="{C2656A21-9536-4EBA-AB73-F8730C2C7A40}" type="pres">
      <dgm:prSet presAssocID="{DFD5D067-B885-4E21-8273-C47E8A28DC41}" presName="bgRect" presStyleLbl="bgShp" presStyleIdx="1" presStyleCnt="3" custScaleX="160665" custLinFactNeighborY="-406"/>
      <dgm:spPr/>
      <dgm:t>
        <a:bodyPr/>
        <a:lstStyle/>
        <a:p>
          <a:endParaRPr lang="en-CA"/>
        </a:p>
      </dgm:t>
    </dgm:pt>
    <dgm:pt modelId="{11EC10B3-9B6D-435F-A719-3379AA9E37D4}" type="pres">
      <dgm:prSet presAssocID="{DFD5D067-B885-4E21-8273-C47E8A28DC41}" presName="bgRectTx" presStyleLbl="bgShp" presStyleIdx="1" presStyleCnt="3">
        <dgm:presLayoutVars>
          <dgm:bulletEnabled val="1"/>
        </dgm:presLayoutVars>
      </dgm:prSet>
      <dgm:spPr/>
      <dgm:t>
        <a:bodyPr/>
        <a:lstStyle/>
        <a:p>
          <a:endParaRPr lang="en-CA"/>
        </a:p>
      </dgm:t>
    </dgm:pt>
    <dgm:pt modelId="{0AA4ADB3-BED5-4149-A010-308006BA367A}" type="pres">
      <dgm:prSet presAssocID="{DFD5D067-B885-4E21-8273-C47E8A28DC41}" presName="spComp" presStyleCnt="0"/>
      <dgm:spPr/>
    </dgm:pt>
    <dgm:pt modelId="{05087427-0742-4524-BA98-281C5E2E2733}" type="pres">
      <dgm:prSet presAssocID="{DFD5D067-B885-4E21-8273-C47E8A28DC41}" presName="hSp" presStyleCnt="0"/>
      <dgm:spPr/>
    </dgm:pt>
    <dgm:pt modelId="{6258D1EE-DD1A-416B-AB17-17E377A20D1C}" type="pres">
      <dgm:prSet presAssocID="{7E1AB095-60CA-4F85-92BC-FD9F07F6DDCF}" presName="rectComp" presStyleCnt="0"/>
      <dgm:spPr/>
    </dgm:pt>
    <dgm:pt modelId="{7C7E79B0-D096-4590-AF35-3E67E73AA8C1}" type="pres">
      <dgm:prSet presAssocID="{7E1AB095-60CA-4F85-92BC-FD9F07F6DDCF}" presName="bgRect" presStyleLbl="bgShp" presStyleIdx="2" presStyleCnt="3" custScaleX="174609" custLinFactNeighborY="-406"/>
      <dgm:spPr/>
      <dgm:t>
        <a:bodyPr/>
        <a:lstStyle/>
        <a:p>
          <a:endParaRPr lang="en-CA"/>
        </a:p>
      </dgm:t>
    </dgm:pt>
    <dgm:pt modelId="{0B00BFD1-F022-43D3-BA7C-6730B6F39754}" type="pres">
      <dgm:prSet presAssocID="{7E1AB095-60CA-4F85-92BC-FD9F07F6DDCF}" presName="bgRectTx" presStyleLbl="bgShp" presStyleIdx="2" presStyleCnt="3">
        <dgm:presLayoutVars>
          <dgm:bulletEnabled val="1"/>
        </dgm:presLayoutVars>
      </dgm:prSet>
      <dgm:spPr/>
      <dgm:t>
        <a:bodyPr/>
        <a:lstStyle/>
        <a:p>
          <a:endParaRPr lang="en-CA"/>
        </a:p>
      </dgm:t>
    </dgm:pt>
  </dgm:ptLst>
  <dgm:cxnLst>
    <dgm:cxn modelId="{FC1EDEB1-2BE9-4EE8-87E9-F398401FFC04}" type="presOf" srcId="{72237524-3370-46D4-A2CE-A75899B32845}" destId="{CE3D872C-E3B0-4919-8ACF-4BD3BE668343}" srcOrd="0" destOrd="0" presId="urn:microsoft.com/office/officeart/2005/8/layout/hierarchy5"/>
    <dgm:cxn modelId="{73F49A4B-F483-4F41-9E1B-8FB14A0FE530}" srcId="{03C8DFB8-0090-46ED-B538-A58B59E875EB}" destId="{DE5DE19A-6F95-47CC-89A5-C2BE60328C14}" srcOrd="0" destOrd="0" parTransId="{EC4B3B31-8A92-4061-81E9-A6133F3C3BA3}" sibTransId="{24CBF708-D4DC-4D76-988F-68D39E53B420}"/>
    <dgm:cxn modelId="{FBDFEED7-CCE5-48AC-B51F-C7436DD7D342}" type="presOf" srcId="{5A549D97-1443-4527-8F75-109640858B64}" destId="{020E321B-2AFC-4F23-B55C-C1AC0DC4378A}" srcOrd="0" destOrd="0" presId="urn:microsoft.com/office/officeart/2005/8/layout/hierarchy5"/>
    <dgm:cxn modelId="{35E50C84-CAEC-44C6-97E5-5F6D5B6C7D37}" srcId="{DE5DE19A-6F95-47CC-89A5-C2BE60328C14}" destId="{C0F5D511-69C0-4073-993A-F8FA56ED798F}" srcOrd="1" destOrd="0" parTransId="{5A549D97-1443-4527-8F75-109640858B64}" sibTransId="{EC9E352D-9B49-4A41-BB17-26354E7A62EC}"/>
    <dgm:cxn modelId="{2466C08A-47E2-4A99-8F9A-A2B9CF4C8949}" type="presOf" srcId="{180F1DC5-5A86-4F65-9A28-F371FA2CF5AA}" destId="{FCC61F16-738C-452E-9D9D-BB0CCDC5F2CE}" srcOrd="0" destOrd="0" presId="urn:microsoft.com/office/officeart/2005/8/layout/hierarchy5"/>
    <dgm:cxn modelId="{FCFEDCAD-B2C8-4EB3-8312-0E0F4C03B782}" type="presOf" srcId="{467063A9-1CBF-40C8-B1D9-409941A1E541}" destId="{84BE729B-8F02-4241-A757-FBE3AF0D3429}" srcOrd="0" destOrd="0" presId="urn:microsoft.com/office/officeart/2005/8/layout/hierarchy5"/>
    <dgm:cxn modelId="{15006B98-1F99-487A-8D65-8FD543D2C7FF}" type="presOf" srcId="{03C8DFB8-0090-46ED-B538-A58B59E875EB}" destId="{6AC18A1F-A7BA-41BA-ACBF-F4010A37CA9A}" srcOrd="0" destOrd="0" presId="urn:microsoft.com/office/officeart/2005/8/layout/hierarchy5"/>
    <dgm:cxn modelId="{51AA2E09-5CD9-4957-AA14-EADAACDB4845}" srcId="{72AC65DE-EFAD-494A-BC5F-C79DBFA3C5AC}" destId="{CA361D84-9511-4D03-8D36-5DE9F1567CA8}" srcOrd="1" destOrd="0" parTransId="{B183542F-E48C-46F4-B144-8E39D926E9E9}" sibTransId="{22DF6262-FBA6-4A95-8381-C4CDDA1A6852}"/>
    <dgm:cxn modelId="{3A3217D0-31C8-4930-B49A-D544AC1670F7}" srcId="{03C8DFB8-0090-46ED-B538-A58B59E875EB}" destId="{DFD5D067-B885-4E21-8273-C47E8A28DC41}" srcOrd="2" destOrd="0" parTransId="{B0BBDA7F-446E-4BCE-AEA4-57BE6E6E7251}" sibTransId="{117DFD23-74EA-49D5-A74F-53F57476A849}"/>
    <dgm:cxn modelId="{91A5149D-8C8D-4136-A157-73F1DB6D8D00}" type="presOf" srcId="{5164F7B0-B97A-4312-AB26-95A29B31040D}" destId="{54C0BFAE-41F0-4D1D-BFD6-9EAC8F6B1A9F}" srcOrd="1" destOrd="0" presId="urn:microsoft.com/office/officeart/2005/8/layout/hierarchy5"/>
    <dgm:cxn modelId="{A0BEF5C7-847E-48B8-A489-17F22524AF2D}" type="presOf" srcId="{5A549D97-1443-4527-8F75-109640858B64}" destId="{303203DD-C125-4E8B-84AB-F4D967DF0434}" srcOrd="1" destOrd="0" presId="urn:microsoft.com/office/officeart/2005/8/layout/hierarchy5"/>
    <dgm:cxn modelId="{16ED916E-AF3F-478F-995A-AA4850A5C869}" srcId="{03C8DFB8-0090-46ED-B538-A58B59E875EB}" destId="{0FE31710-8856-4F69-A439-CBB99A1D6C90}" srcOrd="1" destOrd="0" parTransId="{8386D132-8BC0-4EB5-81C7-AB86AD435DA6}" sibTransId="{44D5E41D-31D3-47E4-965A-2EA7EADE28D1}"/>
    <dgm:cxn modelId="{E09C47FF-70B2-49A3-81C2-798F99A86FFF}" type="presOf" srcId="{08286F06-B10D-484E-9747-EE2F90345E15}" destId="{06ED0700-2048-46D3-9C2B-6E1C2A5D3C95}" srcOrd="0" destOrd="0" presId="urn:microsoft.com/office/officeart/2005/8/layout/hierarchy5"/>
    <dgm:cxn modelId="{6EE63B0A-C797-4708-9E8E-83FB4DD883CF}" type="presOf" srcId="{DE5DE19A-6F95-47CC-89A5-C2BE60328C14}" destId="{8A458457-85EA-4C07-8567-4CD8E4173D61}" srcOrd="0" destOrd="0" presId="urn:microsoft.com/office/officeart/2005/8/layout/hierarchy5"/>
    <dgm:cxn modelId="{D4D9A9F6-EA0F-4ED6-A478-322294B467C0}" type="presOf" srcId="{72AC65DE-EFAD-494A-BC5F-C79DBFA3C5AC}" destId="{8D07B8EE-4E0A-4A56-B5CE-540FF929401F}" srcOrd="0" destOrd="0" presId="urn:microsoft.com/office/officeart/2005/8/layout/hierarchy5"/>
    <dgm:cxn modelId="{08AAFD73-15F0-4FE8-B494-6651989D4A1D}" type="presOf" srcId="{377F1CC1-1E1B-4FA9-B14C-1AB12C2D42C2}" destId="{11267430-6A3D-4E5C-ADD0-9AADFF6D5FA6}" srcOrd="0" destOrd="0" presId="urn:microsoft.com/office/officeart/2005/8/layout/hierarchy5"/>
    <dgm:cxn modelId="{FE05C790-C4BF-4A57-82FE-FA33581C5E6A}" type="presOf" srcId="{467063A9-1CBF-40C8-B1D9-409941A1E541}" destId="{47154744-087C-4883-A587-C7E18536C986}" srcOrd="1" destOrd="0" presId="urn:microsoft.com/office/officeart/2005/8/layout/hierarchy5"/>
    <dgm:cxn modelId="{FF61C6AE-9480-4EBA-B05C-E7E23AB21A55}" type="presOf" srcId="{17FA4AA2-67E9-4007-BBC1-2E03687860C0}" destId="{5CE4EF08-6F87-4D7E-82F4-808612C990AE}" srcOrd="0" destOrd="0" presId="urn:microsoft.com/office/officeart/2005/8/layout/hierarchy5"/>
    <dgm:cxn modelId="{027A52DD-DCFF-4601-926E-28E5C6BE7E91}" type="presOf" srcId="{0FE31710-8856-4F69-A439-CBB99A1D6C90}" destId="{C1757CCC-847A-476A-AEDD-B83A2C345C80}" srcOrd="0" destOrd="0" presId="urn:microsoft.com/office/officeart/2005/8/layout/hierarchy5"/>
    <dgm:cxn modelId="{00893DC7-698F-4FF1-9B40-FF6C567081FD}" type="presOf" srcId="{B183542F-E48C-46F4-B144-8E39D926E9E9}" destId="{164914A7-3E71-4458-A738-2562DDF97152}" srcOrd="1" destOrd="0" presId="urn:microsoft.com/office/officeart/2005/8/layout/hierarchy5"/>
    <dgm:cxn modelId="{8399ED13-8A90-4B13-8607-70B97A19137C}" type="presOf" srcId="{337EABA0-FCAD-4A11-B8AB-4E97FE596009}" destId="{C26B5387-39AB-434C-AE04-D1E7A80831BA}" srcOrd="0" destOrd="0" presId="urn:microsoft.com/office/officeart/2005/8/layout/hierarchy5"/>
    <dgm:cxn modelId="{43500DCC-05C1-40B8-A64E-C7389130200F}" srcId="{08286F06-B10D-484E-9747-EE2F90345E15}" destId="{180F1DC5-5A86-4F65-9A28-F371FA2CF5AA}" srcOrd="1" destOrd="0" parTransId="{17FA4AA2-67E9-4007-BBC1-2E03687860C0}" sibTransId="{22273B22-FD36-49A7-B2DE-97DE5A717524}"/>
    <dgm:cxn modelId="{C24B1352-7C99-4ED7-8D14-1CA605181EA5}" type="presOf" srcId="{0FE31710-8856-4F69-A439-CBB99A1D6C90}" destId="{CC321931-3ECB-42E2-B403-0440851EE321}" srcOrd="1" destOrd="0" presId="urn:microsoft.com/office/officeart/2005/8/layout/hierarchy5"/>
    <dgm:cxn modelId="{C8B21D27-8738-49A8-A467-DD6BAEAFA00B}" srcId="{08286F06-B10D-484E-9747-EE2F90345E15}" destId="{DF2E373B-1E59-4A89-8E4F-ABCD31328A11}" srcOrd="0" destOrd="0" parTransId="{5164F7B0-B97A-4312-AB26-95A29B31040D}" sibTransId="{83050034-03A0-4FDC-8BCB-3492D7994A77}"/>
    <dgm:cxn modelId="{9BECB2ED-E79B-4DE2-BA3F-A82DDA584938}" type="presOf" srcId="{5164F7B0-B97A-4312-AB26-95A29B31040D}" destId="{AFFD7903-D853-4D78-BDA8-5DE735D01BFE}" srcOrd="0" destOrd="0" presId="urn:microsoft.com/office/officeart/2005/8/layout/hierarchy5"/>
    <dgm:cxn modelId="{0DC509CC-F21B-4D68-8DCA-0145233ABB67}" type="presOf" srcId="{72237524-3370-46D4-A2CE-A75899B32845}" destId="{91572025-6FAD-4B46-954C-F95F4F848BDB}" srcOrd="1" destOrd="0" presId="urn:microsoft.com/office/officeart/2005/8/layout/hierarchy5"/>
    <dgm:cxn modelId="{4902EB23-5204-4A15-87D2-06B572528E0C}" type="presOf" srcId="{C0F5D511-69C0-4073-993A-F8FA56ED798F}" destId="{180738B6-DC63-4B69-BDCB-3FF7DF7A7CE3}" srcOrd="0" destOrd="0" presId="urn:microsoft.com/office/officeart/2005/8/layout/hierarchy5"/>
    <dgm:cxn modelId="{381D1798-ACFC-46AB-B4CA-4075EBA85CD7}" type="presOf" srcId="{7E1AB095-60CA-4F85-92BC-FD9F07F6DDCF}" destId="{0B00BFD1-F022-43D3-BA7C-6730B6F39754}" srcOrd="1" destOrd="0" presId="urn:microsoft.com/office/officeart/2005/8/layout/hierarchy5"/>
    <dgm:cxn modelId="{8698E264-D6AB-4870-8091-5CED0DBA961E}" srcId="{DE5DE19A-6F95-47CC-89A5-C2BE60328C14}" destId="{72AC65DE-EFAD-494A-BC5F-C79DBFA3C5AC}" srcOrd="2" destOrd="0" parTransId="{377F1CC1-1E1B-4FA9-B14C-1AB12C2D42C2}" sibTransId="{B1B2F249-F34D-4D19-87E4-24E4C413AFC7}"/>
    <dgm:cxn modelId="{C36F7541-5158-44EB-9CDC-3D38A9A0ECC2}" type="presOf" srcId="{DFD5D067-B885-4E21-8273-C47E8A28DC41}" destId="{11EC10B3-9B6D-435F-A719-3379AA9E37D4}" srcOrd="1" destOrd="0" presId="urn:microsoft.com/office/officeart/2005/8/layout/hierarchy5"/>
    <dgm:cxn modelId="{BA4DB1F4-D2C8-48F6-8499-DA85BA3D079F}" srcId="{DE5DE19A-6F95-47CC-89A5-C2BE60328C14}" destId="{08286F06-B10D-484E-9747-EE2F90345E15}" srcOrd="0" destOrd="0" parTransId="{467063A9-1CBF-40C8-B1D9-409941A1E541}" sibTransId="{6E1CB092-565A-4771-8C8C-F9F34FC7C29F}"/>
    <dgm:cxn modelId="{2076BC29-5125-4034-BE62-3B1D414EB09B}" type="presOf" srcId="{7E1AB095-60CA-4F85-92BC-FD9F07F6DDCF}" destId="{7C7E79B0-D096-4590-AF35-3E67E73AA8C1}" srcOrd="0" destOrd="0" presId="urn:microsoft.com/office/officeart/2005/8/layout/hierarchy5"/>
    <dgm:cxn modelId="{9FACA566-8AB3-44DA-9D42-E80E26F30E8F}" srcId="{72AC65DE-EFAD-494A-BC5F-C79DBFA3C5AC}" destId="{337EABA0-FCAD-4A11-B8AB-4E97FE596009}" srcOrd="0" destOrd="0" parTransId="{72237524-3370-46D4-A2CE-A75899B32845}" sibTransId="{ED20D056-4458-4172-AA08-50ACE8BF00E9}"/>
    <dgm:cxn modelId="{490D83D0-29AC-4834-BE3F-0795CEB46ACE}" type="presOf" srcId="{377F1CC1-1E1B-4FA9-B14C-1AB12C2D42C2}" destId="{472FAE4B-678A-461A-9ECA-EDC050C6765C}" srcOrd="1" destOrd="0" presId="urn:microsoft.com/office/officeart/2005/8/layout/hierarchy5"/>
    <dgm:cxn modelId="{E48766FE-2F17-4933-AA3F-B55B658FEC59}" type="presOf" srcId="{DFD5D067-B885-4E21-8273-C47E8A28DC41}" destId="{C2656A21-9536-4EBA-AB73-F8730C2C7A40}" srcOrd="0" destOrd="0" presId="urn:microsoft.com/office/officeart/2005/8/layout/hierarchy5"/>
    <dgm:cxn modelId="{FCAB8631-5AA6-4C28-8B68-D343AC6810EB}" type="presOf" srcId="{B183542F-E48C-46F4-B144-8E39D926E9E9}" destId="{21A1FF3A-3280-443D-B298-29ACAF69B585}" srcOrd="0" destOrd="0" presId="urn:microsoft.com/office/officeart/2005/8/layout/hierarchy5"/>
    <dgm:cxn modelId="{011B4B5E-EFAE-4625-B370-2E133E5C0CA4}" type="presOf" srcId="{CA361D84-9511-4D03-8D36-5DE9F1567CA8}" destId="{AD3DE840-2830-4F3E-8897-4E3555B754F2}" srcOrd="0" destOrd="0" presId="urn:microsoft.com/office/officeart/2005/8/layout/hierarchy5"/>
    <dgm:cxn modelId="{77526E62-B7D4-4540-8D41-736EFA4E7E8E}" srcId="{03C8DFB8-0090-46ED-B538-A58B59E875EB}" destId="{7E1AB095-60CA-4F85-92BC-FD9F07F6DDCF}" srcOrd="3" destOrd="0" parTransId="{CDA916CF-CFA8-47FE-856B-1CC93B5AA49E}" sibTransId="{32A46C82-AF8C-4C1A-A4B1-7E9CC1B5AE29}"/>
    <dgm:cxn modelId="{4E6F0DBE-29F8-4CC7-8B9E-A17979DDDEA7}" type="presOf" srcId="{DF2E373B-1E59-4A89-8E4F-ABCD31328A11}" destId="{1B3F7AC4-1507-491A-B525-B805F592CE88}" srcOrd="0" destOrd="0" presId="urn:microsoft.com/office/officeart/2005/8/layout/hierarchy5"/>
    <dgm:cxn modelId="{EAC107E9-9017-4AA1-8B6C-80F8C9D093E2}" type="presOf" srcId="{17FA4AA2-67E9-4007-BBC1-2E03687860C0}" destId="{6616E11A-F60C-4B5E-9586-EEFABB6EBBBB}" srcOrd="1" destOrd="0" presId="urn:microsoft.com/office/officeart/2005/8/layout/hierarchy5"/>
    <dgm:cxn modelId="{FABF1B12-25F2-4237-A8B2-A3D538C52C81}" type="presParOf" srcId="{6AC18A1F-A7BA-41BA-ACBF-F4010A37CA9A}" destId="{E1CE5DF5-072C-4282-BD20-2210C3D7A4EE}" srcOrd="0" destOrd="0" presId="urn:microsoft.com/office/officeart/2005/8/layout/hierarchy5"/>
    <dgm:cxn modelId="{C906ADA1-1138-4AD5-B556-9D7193F67B09}" type="presParOf" srcId="{E1CE5DF5-072C-4282-BD20-2210C3D7A4EE}" destId="{650E116E-008D-45D5-AA89-8C4C5B83196A}" srcOrd="0" destOrd="0" presId="urn:microsoft.com/office/officeart/2005/8/layout/hierarchy5"/>
    <dgm:cxn modelId="{A6A25FA8-87E7-4F21-AF99-B4B3C78DDBDB}" type="presParOf" srcId="{E1CE5DF5-072C-4282-BD20-2210C3D7A4EE}" destId="{DBB31F6E-6D3B-46A1-9801-5F93B9D1B798}" srcOrd="1" destOrd="0" presId="urn:microsoft.com/office/officeart/2005/8/layout/hierarchy5"/>
    <dgm:cxn modelId="{764070D5-B099-44FB-8810-1738C669BEA2}" type="presParOf" srcId="{DBB31F6E-6D3B-46A1-9801-5F93B9D1B798}" destId="{25C63711-FC69-469B-8841-6B57A415BFFB}" srcOrd="0" destOrd="0" presId="urn:microsoft.com/office/officeart/2005/8/layout/hierarchy5"/>
    <dgm:cxn modelId="{15BD35F9-17D3-459C-B5F4-D9F8BD8B2956}" type="presParOf" srcId="{25C63711-FC69-469B-8841-6B57A415BFFB}" destId="{8A458457-85EA-4C07-8567-4CD8E4173D61}" srcOrd="0" destOrd="0" presId="urn:microsoft.com/office/officeart/2005/8/layout/hierarchy5"/>
    <dgm:cxn modelId="{E995EC4A-617F-4FB4-A901-F5B07691A589}" type="presParOf" srcId="{25C63711-FC69-469B-8841-6B57A415BFFB}" destId="{D486F575-95F2-4CDA-810D-C25EA7B89C13}" srcOrd="1" destOrd="0" presId="urn:microsoft.com/office/officeart/2005/8/layout/hierarchy5"/>
    <dgm:cxn modelId="{26D8FA47-F59B-47AA-B6A6-2157F1B3EC21}" type="presParOf" srcId="{D486F575-95F2-4CDA-810D-C25EA7B89C13}" destId="{84BE729B-8F02-4241-A757-FBE3AF0D3429}" srcOrd="0" destOrd="0" presId="urn:microsoft.com/office/officeart/2005/8/layout/hierarchy5"/>
    <dgm:cxn modelId="{11B04F64-32C0-40E3-B399-685127F35317}" type="presParOf" srcId="{84BE729B-8F02-4241-A757-FBE3AF0D3429}" destId="{47154744-087C-4883-A587-C7E18536C986}" srcOrd="0" destOrd="0" presId="urn:microsoft.com/office/officeart/2005/8/layout/hierarchy5"/>
    <dgm:cxn modelId="{6D3E9CF3-0792-4EE5-8D2B-8EC739459EFF}" type="presParOf" srcId="{D486F575-95F2-4CDA-810D-C25EA7B89C13}" destId="{E981D071-AC59-4655-993E-600C029C5D5B}" srcOrd="1" destOrd="0" presId="urn:microsoft.com/office/officeart/2005/8/layout/hierarchy5"/>
    <dgm:cxn modelId="{40D9E436-0ED0-45E9-9243-9CEABA24E64F}" type="presParOf" srcId="{E981D071-AC59-4655-993E-600C029C5D5B}" destId="{06ED0700-2048-46D3-9C2B-6E1C2A5D3C95}" srcOrd="0" destOrd="0" presId="urn:microsoft.com/office/officeart/2005/8/layout/hierarchy5"/>
    <dgm:cxn modelId="{1EC36B70-3DB5-43F0-8C64-6452C961DF7F}" type="presParOf" srcId="{E981D071-AC59-4655-993E-600C029C5D5B}" destId="{E35FD833-9A7A-4EA9-B98F-7800A3EA117F}" srcOrd="1" destOrd="0" presId="urn:microsoft.com/office/officeart/2005/8/layout/hierarchy5"/>
    <dgm:cxn modelId="{113A0DAF-EFFA-4FEA-9723-150C84AB1097}" type="presParOf" srcId="{E35FD833-9A7A-4EA9-B98F-7800A3EA117F}" destId="{AFFD7903-D853-4D78-BDA8-5DE735D01BFE}" srcOrd="0" destOrd="0" presId="urn:microsoft.com/office/officeart/2005/8/layout/hierarchy5"/>
    <dgm:cxn modelId="{195AA141-FFF4-4E93-A23A-7E63D5CE5895}" type="presParOf" srcId="{AFFD7903-D853-4D78-BDA8-5DE735D01BFE}" destId="{54C0BFAE-41F0-4D1D-BFD6-9EAC8F6B1A9F}" srcOrd="0" destOrd="0" presId="urn:microsoft.com/office/officeart/2005/8/layout/hierarchy5"/>
    <dgm:cxn modelId="{FB2860AD-9BB7-4E6B-B846-91ED7DD104CE}" type="presParOf" srcId="{E35FD833-9A7A-4EA9-B98F-7800A3EA117F}" destId="{AD4576D8-FB82-4D63-ACEF-9C5C69B0B36D}" srcOrd="1" destOrd="0" presId="urn:microsoft.com/office/officeart/2005/8/layout/hierarchy5"/>
    <dgm:cxn modelId="{1C4F5115-D3CA-4862-94A4-7123CCCCC499}" type="presParOf" srcId="{AD4576D8-FB82-4D63-ACEF-9C5C69B0B36D}" destId="{1B3F7AC4-1507-491A-B525-B805F592CE88}" srcOrd="0" destOrd="0" presId="urn:microsoft.com/office/officeart/2005/8/layout/hierarchy5"/>
    <dgm:cxn modelId="{D2724A8C-06B5-4DBF-A09E-33815E5E5F84}" type="presParOf" srcId="{AD4576D8-FB82-4D63-ACEF-9C5C69B0B36D}" destId="{7EE4B127-2D80-4A41-8E32-F7ED627C0028}" srcOrd="1" destOrd="0" presId="urn:microsoft.com/office/officeart/2005/8/layout/hierarchy5"/>
    <dgm:cxn modelId="{994719B8-5434-46CE-B739-618F5ABC4124}" type="presParOf" srcId="{E35FD833-9A7A-4EA9-B98F-7800A3EA117F}" destId="{5CE4EF08-6F87-4D7E-82F4-808612C990AE}" srcOrd="2" destOrd="0" presId="urn:microsoft.com/office/officeart/2005/8/layout/hierarchy5"/>
    <dgm:cxn modelId="{8A9ADBA4-E4B3-4B5F-AD29-6850401712C4}" type="presParOf" srcId="{5CE4EF08-6F87-4D7E-82F4-808612C990AE}" destId="{6616E11A-F60C-4B5E-9586-EEFABB6EBBBB}" srcOrd="0" destOrd="0" presId="urn:microsoft.com/office/officeart/2005/8/layout/hierarchy5"/>
    <dgm:cxn modelId="{AF194CDF-1E06-411A-864A-4E6F6A30F02E}" type="presParOf" srcId="{E35FD833-9A7A-4EA9-B98F-7800A3EA117F}" destId="{01A011E0-634F-4201-BF70-C66CE5BF2508}" srcOrd="3" destOrd="0" presId="urn:microsoft.com/office/officeart/2005/8/layout/hierarchy5"/>
    <dgm:cxn modelId="{60A05EB0-2ADC-40F9-83FA-F29A444FC2FB}" type="presParOf" srcId="{01A011E0-634F-4201-BF70-C66CE5BF2508}" destId="{FCC61F16-738C-452E-9D9D-BB0CCDC5F2CE}" srcOrd="0" destOrd="0" presId="urn:microsoft.com/office/officeart/2005/8/layout/hierarchy5"/>
    <dgm:cxn modelId="{FF3F9BCD-D75A-4114-A274-6834DEEBEEC6}" type="presParOf" srcId="{01A011E0-634F-4201-BF70-C66CE5BF2508}" destId="{C92C6428-0023-48EB-A496-D22F6C82CE6C}" srcOrd="1" destOrd="0" presId="urn:microsoft.com/office/officeart/2005/8/layout/hierarchy5"/>
    <dgm:cxn modelId="{084F7CB5-6140-4CD3-B0EB-677888776A98}" type="presParOf" srcId="{D486F575-95F2-4CDA-810D-C25EA7B89C13}" destId="{020E321B-2AFC-4F23-B55C-C1AC0DC4378A}" srcOrd="2" destOrd="0" presId="urn:microsoft.com/office/officeart/2005/8/layout/hierarchy5"/>
    <dgm:cxn modelId="{DA21F1D9-E056-4459-9B6F-3D44FEC3E4D6}" type="presParOf" srcId="{020E321B-2AFC-4F23-B55C-C1AC0DC4378A}" destId="{303203DD-C125-4E8B-84AB-F4D967DF0434}" srcOrd="0" destOrd="0" presId="urn:microsoft.com/office/officeart/2005/8/layout/hierarchy5"/>
    <dgm:cxn modelId="{630BC5A4-523E-497E-B2B1-6E36B79ED164}" type="presParOf" srcId="{D486F575-95F2-4CDA-810D-C25EA7B89C13}" destId="{653AD621-1220-4F0D-971F-51B3858A4275}" srcOrd="3" destOrd="0" presId="urn:microsoft.com/office/officeart/2005/8/layout/hierarchy5"/>
    <dgm:cxn modelId="{38452371-386B-437D-8F3C-2C990A6FCAB1}" type="presParOf" srcId="{653AD621-1220-4F0D-971F-51B3858A4275}" destId="{180738B6-DC63-4B69-BDCB-3FF7DF7A7CE3}" srcOrd="0" destOrd="0" presId="urn:microsoft.com/office/officeart/2005/8/layout/hierarchy5"/>
    <dgm:cxn modelId="{B5F9DCFB-FA04-4804-B84A-D83B1F7EA3BF}" type="presParOf" srcId="{653AD621-1220-4F0D-971F-51B3858A4275}" destId="{9E093B4B-289B-4552-8CF4-9940AC053202}" srcOrd="1" destOrd="0" presId="urn:microsoft.com/office/officeart/2005/8/layout/hierarchy5"/>
    <dgm:cxn modelId="{6F079A65-4132-468E-88AC-F5372B8EB2DC}" type="presParOf" srcId="{D486F575-95F2-4CDA-810D-C25EA7B89C13}" destId="{11267430-6A3D-4E5C-ADD0-9AADFF6D5FA6}" srcOrd="4" destOrd="0" presId="urn:microsoft.com/office/officeart/2005/8/layout/hierarchy5"/>
    <dgm:cxn modelId="{446D0448-3EA8-487D-87FA-09CDE0BA2C39}" type="presParOf" srcId="{11267430-6A3D-4E5C-ADD0-9AADFF6D5FA6}" destId="{472FAE4B-678A-461A-9ECA-EDC050C6765C}" srcOrd="0" destOrd="0" presId="urn:microsoft.com/office/officeart/2005/8/layout/hierarchy5"/>
    <dgm:cxn modelId="{6AE31E9D-7FBC-4B9F-AA69-0161FCFE1A0C}" type="presParOf" srcId="{D486F575-95F2-4CDA-810D-C25EA7B89C13}" destId="{58A23FE6-866E-43D1-BEFB-989C6A90C1EB}" srcOrd="5" destOrd="0" presId="urn:microsoft.com/office/officeart/2005/8/layout/hierarchy5"/>
    <dgm:cxn modelId="{CB5AEEEA-FF9C-4804-BDF3-B57D3026ADBD}" type="presParOf" srcId="{58A23FE6-866E-43D1-BEFB-989C6A90C1EB}" destId="{8D07B8EE-4E0A-4A56-B5CE-540FF929401F}" srcOrd="0" destOrd="0" presId="urn:microsoft.com/office/officeart/2005/8/layout/hierarchy5"/>
    <dgm:cxn modelId="{0BA959E1-9491-4DA3-AD0A-2B6284007870}" type="presParOf" srcId="{58A23FE6-866E-43D1-BEFB-989C6A90C1EB}" destId="{42070F6D-6931-4CDB-BD2D-86DDD19222C6}" srcOrd="1" destOrd="0" presId="urn:microsoft.com/office/officeart/2005/8/layout/hierarchy5"/>
    <dgm:cxn modelId="{B3607908-1CF5-44D6-8E7D-97F22B0183DE}" type="presParOf" srcId="{42070F6D-6931-4CDB-BD2D-86DDD19222C6}" destId="{CE3D872C-E3B0-4919-8ACF-4BD3BE668343}" srcOrd="0" destOrd="0" presId="urn:microsoft.com/office/officeart/2005/8/layout/hierarchy5"/>
    <dgm:cxn modelId="{4A64AF63-FBB7-4EAB-BC0A-9B5BAEE4457C}" type="presParOf" srcId="{CE3D872C-E3B0-4919-8ACF-4BD3BE668343}" destId="{91572025-6FAD-4B46-954C-F95F4F848BDB}" srcOrd="0" destOrd="0" presId="urn:microsoft.com/office/officeart/2005/8/layout/hierarchy5"/>
    <dgm:cxn modelId="{A31AB619-E895-447D-8E8E-061A3C791D5B}" type="presParOf" srcId="{42070F6D-6931-4CDB-BD2D-86DDD19222C6}" destId="{30AC8167-EF89-4957-BF0F-3B6EFE1BFFD1}" srcOrd="1" destOrd="0" presId="urn:microsoft.com/office/officeart/2005/8/layout/hierarchy5"/>
    <dgm:cxn modelId="{99CEA0BD-522F-47E9-9C75-9C5865FBEE11}" type="presParOf" srcId="{30AC8167-EF89-4957-BF0F-3B6EFE1BFFD1}" destId="{C26B5387-39AB-434C-AE04-D1E7A80831BA}" srcOrd="0" destOrd="0" presId="urn:microsoft.com/office/officeart/2005/8/layout/hierarchy5"/>
    <dgm:cxn modelId="{08060CF5-E803-4CB5-90CA-A3BAADC0CFCB}" type="presParOf" srcId="{30AC8167-EF89-4957-BF0F-3B6EFE1BFFD1}" destId="{9780EAD9-9E30-49BC-A857-4E32B40C9463}" srcOrd="1" destOrd="0" presId="urn:microsoft.com/office/officeart/2005/8/layout/hierarchy5"/>
    <dgm:cxn modelId="{AEF8D39F-E228-4832-99F2-2E0082538219}" type="presParOf" srcId="{42070F6D-6931-4CDB-BD2D-86DDD19222C6}" destId="{21A1FF3A-3280-443D-B298-29ACAF69B585}" srcOrd="2" destOrd="0" presId="urn:microsoft.com/office/officeart/2005/8/layout/hierarchy5"/>
    <dgm:cxn modelId="{C784B3C4-4CAD-41F8-81D9-FE582EDBA13B}" type="presParOf" srcId="{21A1FF3A-3280-443D-B298-29ACAF69B585}" destId="{164914A7-3E71-4458-A738-2562DDF97152}" srcOrd="0" destOrd="0" presId="urn:microsoft.com/office/officeart/2005/8/layout/hierarchy5"/>
    <dgm:cxn modelId="{08C505B9-B32B-4658-AD9E-2829BF042318}" type="presParOf" srcId="{42070F6D-6931-4CDB-BD2D-86DDD19222C6}" destId="{5E2EBB61-3639-457A-A717-B839BC0C3E23}" srcOrd="3" destOrd="0" presId="urn:microsoft.com/office/officeart/2005/8/layout/hierarchy5"/>
    <dgm:cxn modelId="{4498195F-53D9-42DF-A9EE-34464EBD44B8}" type="presParOf" srcId="{5E2EBB61-3639-457A-A717-B839BC0C3E23}" destId="{AD3DE840-2830-4F3E-8897-4E3555B754F2}" srcOrd="0" destOrd="0" presId="urn:microsoft.com/office/officeart/2005/8/layout/hierarchy5"/>
    <dgm:cxn modelId="{8A21C6B7-B480-4140-8751-D0E42E60C1C1}" type="presParOf" srcId="{5E2EBB61-3639-457A-A717-B839BC0C3E23}" destId="{A387779D-7DBD-43B7-8C77-1857C41D19BE}" srcOrd="1" destOrd="0" presId="urn:microsoft.com/office/officeart/2005/8/layout/hierarchy5"/>
    <dgm:cxn modelId="{3ACBB399-D33B-4F42-B7F0-79CBF12784E8}" type="presParOf" srcId="{6AC18A1F-A7BA-41BA-ACBF-F4010A37CA9A}" destId="{0FFE275D-1361-411C-8591-78DCECCA764A}" srcOrd="1" destOrd="0" presId="urn:microsoft.com/office/officeart/2005/8/layout/hierarchy5"/>
    <dgm:cxn modelId="{1D8ED012-9D8F-413C-9883-289C7D3BAFCF}" type="presParOf" srcId="{0FFE275D-1361-411C-8591-78DCECCA764A}" destId="{28E4C2A8-62CB-44A7-9C38-C6A5CACB9914}" srcOrd="0" destOrd="0" presId="urn:microsoft.com/office/officeart/2005/8/layout/hierarchy5"/>
    <dgm:cxn modelId="{B1E2B839-2C4C-4744-869D-F5B09CBFE2FA}" type="presParOf" srcId="{28E4C2A8-62CB-44A7-9C38-C6A5CACB9914}" destId="{C1757CCC-847A-476A-AEDD-B83A2C345C80}" srcOrd="0" destOrd="0" presId="urn:microsoft.com/office/officeart/2005/8/layout/hierarchy5"/>
    <dgm:cxn modelId="{2D085336-6405-4020-BB3B-69A5C651D9D4}" type="presParOf" srcId="{28E4C2A8-62CB-44A7-9C38-C6A5CACB9914}" destId="{CC321931-3ECB-42E2-B403-0440851EE321}" srcOrd="1" destOrd="0" presId="urn:microsoft.com/office/officeart/2005/8/layout/hierarchy5"/>
    <dgm:cxn modelId="{2B94D38B-85C6-48B5-8BDD-5C215A8EFF45}" type="presParOf" srcId="{0FFE275D-1361-411C-8591-78DCECCA764A}" destId="{956F25A4-806F-4931-A9B2-194A93AF312B}" srcOrd="1" destOrd="0" presId="urn:microsoft.com/office/officeart/2005/8/layout/hierarchy5"/>
    <dgm:cxn modelId="{D86BDB9A-47F6-4B09-ADC6-D6336623BA53}" type="presParOf" srcId="{956F25A4-806F-4931-A9B2-194A93AF312B}" destId="{D3D857C7-6609-40E6-BCF9-E8E3316D706E}" srcOrd="0" destOrd="0" presId="urn:microsoft.com/office/officeart/2005/8/layout/hierarchy5"/>
    <dgm:cxn modelId="{F84FA110-4409-40D7-B70C-833E724085A0}" type="presParOf" srcId="{0FFE275D-1361-411C-8591-78DCECCA764A}" destId="{9E333B99-0681-4B8E-B293-C0CC821B84B7}" srcOrd="2" destOrd="0" presId="urn:microsoft.com/office/officeart/2005/8/layout/hierarchy5"/>
    <dgm:cxn modelId="{631A8743-F0F2-4915-89EB-22A88C94255B}" type="presParOf" srcId="{9E333B99-0681-4B8E-B293-C0CC821B84B7}" destId="{C2656A21-9536-4EBA-AB73-F8730C2C7A40}" srcOrd="0" destOrd="0" presId="urn:microsoft.com/office/officeart/2005/8/layout/hierarchy5"/>
    <dgm:cxn modelId="{62A05749-7521-4D08-9405-FB5A35EFFDDB}" type="presParOf" srcId="{9E333B99-0681-4B8E-B293-C0CC821B84B7}" destId="{11EC10B3-9B6D-435F-A719-3379AA9E37D4}" srcOrd="1" destOrd="0" presId="urn:microsoft.com/office/officeart/2005/8/layout/hierarchy5"/>
    <dgm:cxn modelId="{6DD58259-33A8-4AAC-9517-F9E7D93D4005}" type="presParOf" srcId="{0FFE275D-1361-411C-8591-78DCECCA764A}" destId="{0AA4ADB3-BED5-4149-A010-308006BA367A}" srcOrd="3" destOrd="0" presId="urn:microsoft.com/office/officeart/2005/8/layout/hierarchy5"/>
    <dgm:cxn modelId="{B3F9903F-982B-44F6-8C65-D38EB79E1316}" type="presParOf" srcId="{0AA4ADB3-BED5-4149-A010-308006BA367A}" destId="{05087427-0742-4524-BA98-281C5E2E2733}" srcOrd="0" destOrd="0" presId="urn:microsoft.com/office/officeart/2005/8/layout/hierarchy5"/>
    <dgm:cxn modelId="{EC949009-FD94-444A-AF7C-2675EDE43671}" type="presParOf" srcId="{0FFE275D-1361-411C-8591-78DCECCA764A}" destId="{6258D1EE-DD1A-416B-AB17-17E377A20D1C}" srcOrd="4" destOrd="0" presId="urn:microsoft.com/office/officeart/2005/8/layout/hierarchy5"/>
    <dgm:cxn modelId="{42569ECC-B96F-47AF-AE01-259F8701C69F}" type="presParOf" srcId="{6258D1EE-DD1A-416B-AB17-17E377A20D1C}" destId="{7C7E79B0-D096-4590-AF35-3E67E73AA8C1}" srcOrd="0" destOrd="0" presId="urn:microsoft.com/office/officeart/2005/8/layout/hierarchy5"/>
    <dgm:cxn modelId="{7778B47F-813B-493A-9C98-BDD1E968FAE8}" type="presParOf" srcId="{6258D1EE-DD1A-416B-AB17-17E377A20D1C}" destId="{0B00BFD1-F022-43D3-BA7C-6730B6F39754}" srcOrd="1" destOrd="0" presId="urn:microsoft.com/office/officeart/2005/8/layout/hierarchy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EDF4-E742-4F18-BF0F-23C1B8D772C6}">
      <dsp:nvSpPr>
        <dsp:cNvPr id="0" name=""/>
        <dsp:cNvSpPr/>
      </dsp:nvSpPr>
      <dsp:spPr>
        <a:xfrm>
          <a:off x="0" y="3221673"/>
          <a:ext cx="8229599" cy="57462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Dataset</a:t>
          </a:r>
        </a:p>
      </dsp:txBody>
      <dsp:txXfrm>
        <a:off x="0" y="3221673"/>
        <a:ext cx="2468880" cy="574625"/>
      </dsp:txXfrm>
    </dsp:sp>
    <dsp:sp modelId="{49D9B6FB-616A-4BC6-BEF5-7D6E049F8C5E}">
      <dsp:nvSpPr>
        <dsp:cNvPr id="0" name=""/>
        <dsp:cNvSpPr/>
      </dsp:nvSpPr>
      <dsp:spPr>
        <a:xfrm>
          <a:off x="0" y="2551277"/>
          <a:ext cx="8229599" cy="57462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Range Bin</a:t>
          </a:r>
        </a:p>
      </dsp:txBody>
      <dsp:txXfrm>
        <a:off x="0" y="2551277"/>
        <a:ext cx="2468880" cy="574625"/>
      </dsp:txXfrm>
    </dsp:sp>
    <dsp:sp modelId="{1A1B2AC0-BF43-4BE2-8B74-827FCDED838F}">
      <dsp:nvSpPr>
        <dsp:cNvPr id="0" name=""/>
        <dsp:cNvSpPr/>
      </dsp:nvSpPr>
      <dsp:spPr>
        <a:xfrm>
          <a:off x="0" y="1880881"/>
          <a:ext cx="8229599" cy="57462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Ray</a:t>
          </a:r>
        </a:p>
      </dsp:txBody>
      <dsp:txXfrm>
        <a:off x="0" y="1880881"/>
        <a:ext cx="2468880" cy="574625"/>
      </dsp:txXfrm>
    </dsp:sp>
    <dsp:sp modelId="{52084BDE-F762-413E-A6AA-D8730F9F4F11}">
      <dsp:nvSpPr>
        <dsp:cNvPr id="0" name=""/>
        <dsp:cNvSpPr/>
      </dsp:nvSpPr>
      <dsp:spPr>
        <a:xfrm>
          <a:off x="0" y="1210485"/>
          <a:ext cx="8229599" cy="57462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Sweep</a:t>
          </a:r>
        </a:p>
      </dsp:txBody>
      <dsp:txXfrm>
        <a:off x="0" y="1210485"/>
        <a:ext cx="2468880" cy="574625"/>
      </dsp:txXfrm>
    </dsp:sp>
    <dsp:sp modelId="{F537B0BB-FFA1-41EF-B03B-075CA52C3877}">
      <dsp:nvSpPr>
        <dsp:cNvPr id="0" name=""/>
        <dsp:cNvSpPr/>
      </dsp:nvSpPr>
      <dsp:spPr>
        <a:xfrm>
          <a:off x="0" y="540088"/>
          <a:ext cx="8229599" cy="57462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Volume</a:t>
          </a:r>
        </a:p>
      </dsp:txBody>
      <dsp:txXfrm>
        <a:off x="0" y="540088"/>
        <a:ext cx="2468880" cy="574625"/>
      </dsp:txXfrm>
    </dsp:sp>
    <dsp:sp modelId="{DFF14D39-8A62-4DFE-BDAD-34DC0711951C}">
      <dsp:nvSpPr>
        <dsp:cNvPr id="0" name=""/>
        <dsp:cNvSpPr/>
      </dsp:nvSpPr>
      <dsp:spPr>
        <a:xfrm>
          <a:off x="6300903" y="587974"/>
          <a:ext cx="938097"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VOL1</a:t>
          </a:r>
        </a:p>
      </dsp:txBody>
      <dsp:txXfrm>
        <a:off x="6314928" y="601999"/>
        <a:ext cx="910047" cy="450804"/>
      </dsp:txXfrm>
    </dsp:sp>
    <dsp:sp modelId="{DCCEE5B7-66AF-4030-B7A1-5F0592811DEC}">
      <dsp:nvSpPr>
        <dsp:cNvPr id="0" name=""/>
        <dsp:cNvSpPr/>
      </dsp:nvSpPr>
      <dsp:spPr>
        <a:xfrm>
          <a:off x="5836185" y="1066828"/>
          <a:ext cx="933766" cy="191541"/>
        </a:xfrm>
        <a:custGeom>
          <a:avLst/>
          <a:gdLst/>
          <a:ahLst/>
          <a:cxnLst/>
          <a:rect l="0" t="0" r="0" b="0"/>
          <a:pathLst>
            <a:path>
              <a:moveTo>
                <a:pt x="933766" y="0"/>
              </a:moveTo>
              <a:lnTo>
                <a:pt x="933766" y="95770"/>
              </a:lnTo>
              <a:lnTo>
                <a:pt x="0" y="95770"/>
              </a:lnTo>
              <a:lnTo>
                <a:pt x="0" y="1915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4953F-F0A5-4DF8-A9C2-D32F3E8BCBF8}">
      <dsp:nvSpPr>
        <dsp:cNvPr id="0" name=""/>
        <dsp:cNvSpPr/>
      </dsp:nvSpPr>
      <dsp:spPr>
        <a:xfrm>
          <a:off x="5477044" y="1258370"/>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0.5°</a:t>
          </a:r>
        </a:p>
      </dsp:txBody>
      <dsp:txXfrm>
        <a:off x="5491069" y="1272395"/>
        <a:ext cx="690231" cy="450804"/>
      </dsp:txXfrm>
    </dsp:sp>
    <dsp:sp modelId="{EC364DC5-4B3B-4E35-933C-8DAC80E41F0D}">
      <dsp:nvSpPr>
        <dsp:cNvPr id="0" name=""/>
        <dsp:cNvSpPr/>
      </dsp:nvSpPr>
      <dsp:spPr>
        <a:xfrm>
          <a:off x="4902419" y="1737224"/>
          <a:ext cx="933766" cy="191541"/>
        </a:xfrm>
        <a:custGeom>
          <a:avLst/>
          <a:gdLst/>
          <a:ahLst/>
          <a:cxnLst/>
          <a:rect l="0" t="0" r="0" b="0"/>
          <a:pathLst>
            <a:path>
              <a:moveTo>
                <a:pt x="933766" y="0"/>
              </a:moveTo>
              <a:lnTo>
                <a:pt x="933766" y="95770"/>
              </a:lnTo>
              <a:lnTo>
                <a:pt x="0" y="95770"/>
              </a:lnTo>
              <a:lnTo>
                <a:pt x="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CF3FC-9109-4348-9095-3AF04FDDF0D3}">
      <dsp:nvSpPr>
        <dsp:cNvPr id="0" name=""/>
        <dsp:cNvSpPr/>
      </dsp:nvSpPr>
      <dsp:spPr>
        <a:xfrm>
          <a:off x="4543278" y="1928766"/>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130°</a:t>
          </a:r>
        </a:p>
      </dsp:txBody>
      <dsp:txXfrm>
        <a:off x="4557303" y="1942791"/>
        <a:ext cx="690231" cy="450804"/>
      </dsp:txXfrm>
    </dsp:sp>
    <dsp:sp modelId="{766D55B5-12E3-42CD-8027-BCD3DAACA35A}">
      <dsp:nvSpPr>
        <dsp:cNvPr id="0" name=""/>
        <dsp:cNvSpPr/>
      </dsp:nvSpPr>
      <dsp:spPr>
        <a:xfrm>
          <a:off x="3612960" y="2407621"/>
          <a:ext cx="1289459" cy="191541"/>
        </a:xfrm>
        <a:custGeom>
          <a:avLst/>
          <a:gdLst/>
          <a:ahLst/>
          <a:cxnLst/>
          <a:rect l="0" t="0" r="0" b="0"/>
          <a:pathLst>
            <a:path>
              <a:moveTo>
                <a:pt x="1289459" y="0"/>
              </a:moveTo>
              <a:lnTo>
                <a:pt x="1289459" y="95770"/>
              </a:lnTo>
              <a:lnTo>
                <a:pt x="0" y="95770"/>
              </a:lnTo>
              <a:lnTo>
                <a:pt x="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20052-A3D7-45BA-8B36-B19FF3960668}">
      <dsp:nvSpPr>
        <dsp:cNvPr id="0" name=""/>
        <dsp:cNvSpPr/>
      </dsp:nvSpPr>
      <dsp:spPr>
        <a:xfrm>
          <a:off x="3161552" y="2599163"/>
          <a:ext cx="902815"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0.5km</a:t>
          </a:r>
        </a:p>
      </dsp:txBody>
      <dsp:txXfrm>
        <a:off x="3175577" y="2613188"/>
        <a:ext cx="874765" cy="450804"/>
      </dsp:txXfrm>
    </dsp:sp>
    <dsp:sp modelId="{B2194C84-6DD0-4583-88EF-4E3190FCCDCE}">
      <dsp:nvSpPr>
        <dsp:cNvPr id="0" name=""/>
        <dsp:cNvSpPr/>
      </dsp:nvSpPr>
      <dsp:spPr>
        <a:xfrm>
          <a:off x="2950420" y="3078017"/>
          <a:ext cx="662539" cy="191541"/>
        </a:xfrm>
        <a:custGeom>
          <a:avLst/>
          <a:gdLst/>
          <a:ahLst/>
          <a:cxnLst/>
          <a:rect l="0" t="0" r="0" b="0"/>
          <a:pathLst>
            <a:path>
              <a:moveTo>
                <a:pt x="662539" y="0"/>
              </a:moveTo>
              <a:lnTo>
                <a:pt x="662539" y="95770"/>
              </a:lnTo>
              <a:lnTo>
                <a:pt x="0" y="95770"/>
              </a:lnTo>
              <a:lnTo>
                <a:pt x="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4B0122-1F5F-4FED-B85C-D2A33F45A4BA}">
      <dsp:nvSpPr>
        <dsp:cNvPr id="0" name=""/>
        <dsp:cNvSpPr/>
      </dsp:nvSpPr>
      <dsp:spPr>
        <a:xfrm>
          <a:off x="2471028" y="3269559"/>
          <a:ext cx="958784"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DBZH</a:t>
          </a:r>
        </a:p>
      </dsp:txBody>
      <dsp:txXfrm>
        <a:off x="2485053" y="3283584"/>
        <a:ext cx="930734" cy="450804"/>
      </dsp:txXfrm>
    </dsp:sp>
    <dsp:sp modelId="{F35414D2-24DB-471C-BA22-590F0403B776}">
      <dsp:nvSpPr>
        <dsp:cNvPr id="0" name=""/>
        <dsp:cNvSpPr/>
      </dsp:nvSpPr>
      <dsp:spPr>
        <a:xfrm>
          <a:off x="3612960" y="3078017"/>
          <a:ext cx="587134" cy="191541"/>
        </a:xfrm>
        <a:custGeom>
          <a:avLst/>
          <a:gdLst/>
          <a:ahLst/>
          <a:cxnLst/>
          <a:rect l="0" t="0" r="0" b="0"/>
          <a:pathLst>
            <a:path>
              <a:moveTo>
                <a:pt x="0" y="0"/>
              </a:moveTo>
              <a:lnTo>
                <a:pt x="0" y="95770"/>
              </a:lnTo>
              <a:lnTo>
                <a:pt x="587134" y="95770"/>
              </a:lnTo>
              <a:lnTo>
                <a:pt x="587134"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68E44-95AA-4CB7-AA8B-C63CDE6C6DCC}">
      <dsp:nvSpPr>
        <dsp:cNvPr id="0" name=""/>
        <dsp:cNvSpPr/>
      </dsp:nvSpPr>
      <dsp:spPr>
        <a:xfrm>
          <a:off x="3645297" y="3269559"/>
          <a:ext cx="1109594"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VRADH</a:t>
          </a:r>
        </a:p>
      </dsp:txBody>
      <dsp:txXfrm>
        <a:off x="3659322" y="3283584"/>
        <a:ext cx="1081544" cy="450804"/>
      </dsp:txXfrm>
    </dsp:sp>
    <dsp:sp modelId="{DBCFE863-0748-4AC0-8089-C315AFC93AF8}">
      <dsp:nvSpPr>
        <dsp:cNvPr id="0" name=""/>
        <dsp:cNvSpPr/>
      </dsp:nvSpPr>
      <dsp:spPr>
        <a:xfrm>
          <a:off x="4808252" y="2407621"/>
          <a:ext cx="94166" cy="191541"/>
        </a:xfrm>
        <a:custGeom>
          <a:avLst/>
          <a:gdLst/>
          <a:ahLst/>
          <a:cxnLst/>
          <a:rect l="0" t="0" r="0" b="0"/>
          <a:pathLst>
            <a:path>
              <a:moveTo>
                <a:pt x="94166" y="0"/>
              </a:moveTo>
              <a:lnTo>
                <a:pt x="94166" y="95770"/>
              </a:lnTo>
              <a:lnTo>
                <a:pt x="0" y="95770"/>
              </a:lnTo>
              <a:lnTo>
                <a:pt x="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3AAE57-BAFD-4C38-99B8-A82BE7046C11}">
      <dsp:nvSpPr>
        <dsp:cNvPr id="0" name=""/>
        <dsp:cNvSpPr/>
      </dsp:nvSpPr>
      <dsp:spPr>
        <a:xfrm>
          <a:off x="4279852" y="2599163"/>
          <a:ext cx="1056800"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a:t>
          </a:r>
        </a:p>
      </dsp:txBody>
      <dsp:txXfrm>
        <a:off x="4293877" y="2613188"/>
        <a:ext cx="1028750" cy="450804"/>
      </dsp:txXfrm>
    </dsp:sp>
    <dsp:sp modelId="{FEE9F93A-5B99-4EC7-8B1D-449C3E712320}">
      <dsp:nvSpPr>
        <dsp:cNvPr id="0" name=""/>
        <dsp:cNvSpPr/>
      </dsp:nvSpPr>
      <dsp:spPr>
        <a:xfrm>
          <a:off x="4902419" y="2407621"/>
          <a:ext cx="1258573" cy="191541"/>
        </a:xfrm>
        <a:custGeom>
          <a:avLst/>
          <a:gdLst/>
          <a:ahLst/>
          <a:cxnLst/>
          <a:rect l="0" t="0" r="0" b="0"/>
          <a:pathLst>
            <a:path>
              <a:moveTo>
                <a:pt x="0" y="0"/>
              </a:moveTo>
              <a:lnTo>
                <a:pt x="0" y="95770"/>
              </a:lnTo>
              <a:lnTo>
                <a:pt x="1258573" y="95770"/>
              </a:lnTo>
              <a:lnTo>
                <a:pt x="1258573"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9507AF-B58C-410E-83E2-3A494FEB587E}">
      <dsp:nvSpPr>
        <dsp:cNvPr id="0" name=""/>
        <dsp:cNvSpPr/>
      </dsp:nvSpPr>
      <dsp:spPr>
        <a:xfrm>
          <a:off x="5678699" y="2599163"/>
          <a:ext cx="964587"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180km</a:t>
          </a:r>
        </a:p>
      </dsp:txBody>
      <dsp:txXfrm>
        <a:off x="5692724" y="2613188"/>
        <a:ext cx="936537" cy="450804"/>
      </dsp:txXfrm>
    </dsp:sp>
    <dsp:sp modelId="{6AA8903E-AA6C-447C-BB6A-867A741C3FB2}">
      <dsp:nvSpPr>
        <dsp:cNvPr id="0" name=""/>
        <dsp:cNvSpPr/>
      </dsp:nvSpPr>
      <dsp:spPr>
        <a:xfrm>
          <a:off x="5472124" y="3078017"/>
          <a:ext cx="688868" cy="191541"/>
        </a:xfrm>
        <a:custGeom>
          <a:avLst/>
          <a:gdLst/>
          <a:ahLst/>
          <a:cxnLst/>
          <a:rect l="0" t="0" r="0" b="0"/>
          <a:pathLst>
            <a:path>
              <a:moveTo>
                <a:pt x="688868" y="0"/>
              </a:moveTo>
              <a:lnTo>
                <a:pt x="688868" y="95770"/>
              </a:lnTo>
              <a:lnTo>
                <a:pt x="0" y="95770"/>
              </a:lnTo>
              <a:lnTo>
                <a:pt x="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D929DA-9D05-45CB-8D74-A5F4C427FBE4}">
      <dsp:nvSpPr>
        <dsp:cNvPr id="0" name=""/>
        <dsp:cNvSpPr/>
      </dsp:nvSpPr>
      <dsp:spPr>
        <a:xfrm>
          <a:off x="4970376" y="3269559"/>
          <a:ext cx="1003497"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DBZH</a:t>
          </a:r>
        </a:p>
      </dsp:txBody>
      <dsp:txXfrm>
        <a:off x="4984401" y="3283584"/>
        <a:ext cx="975447" cy="450804"/>
      </dsp:txXfrm>
    </dsp:sp>
    <dsp:sp modelId="{60C549D0-15E0-44EC-9A37-5BF90406EB54}">
      <dsp:nvSpPr>
        <dsp:cNvPr id="0" name=""/>
        <dsp:cNvSpPr/>
      </dsp:nvSpPr>
      <dsp:spPr>
        <a:xfrm>
          <a:off x="6160992" y="3078017"/>
          <a:ext cx="609490" cy="191541"/>
        </a:xfrm>
        <a:custGeom>
          <a:avLst/>
          <a:gdLst/>
          <a:ahLst/>
          <a:cxnLst/>
          <a:rect l="0" t="0" r="0" b="0"/>
          <a:pathLst>
            <a:path>
              <a:moveTo>
                <a:pt x="0" y="0"/>
              </a:moveTo>
              <a:lnTo>
                <a:pt x="0" y="95770"/>
              </a:lnTo>
              <a:lnTo>
                <a:pt x="609490" y="95770"/>
              </a:lnTo>
              <a:lnTo>
                <a:pt x="60949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9918E3-AA04-4E3F-A226-49CA9F1C9BAC}">
      <dsp:nvSpPr>
        <dsp:cNvPr id="0" name=""/>
        <dsp:cNvSpPr/>
      </dsp:nvSpPr>
      <dsp:spPr>
        <a:xfrm>
          <a:off x="6189357" y="3269559"/>
          <a:ext cx="116225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VRADH</a:t>
          </a:r>
        </a:p>
      </dsp:txBody>
      <dsp:txXfrm>
        <a:off x="6203382" y="3283584"/>
        <a:ext cx="1134201" cy="450804"/>
      </dsp:txXfrm>
    </dsp:sp>
    <dsp:sp modelId="{DD0DEEDF-1411-43B1-A7A7-008A912794DA}">
      <dsp:nvSpPr>
        <dsp:cNvPr id="0" name=""/>
        <dsp:cNvSpPr/>
      </dsp:nvSpPr>
      <dsp:spPr>
        <a:xfrm>
          <a:off x="5790465" y="1737224"/>
          <a:ext cx="91440" cy="191541"/>
        </a:xfrm>
        <a:custGeom>
          <a:avLst/>
          <a:gdLst/>
          <a:ahLst/>
          <a:cxnLst/>
          <a:rect l="0" t="0" r="0" b="0"/>
          <a:pathLst>
            <a:path>
              <a:moveTo>
                <a:pt x="45720" y="0"/>
              </a:moveTo>
              <a:lnTo>
                <a:pt x="45720"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C95E6-513D-4A14-B30A-138A2FCF0ADA}">
      <dsp:nvSpPr>
        <dsp:cNvPr id="0" name=""/>
        <dsp:cNvSpPr/>
      </dsp:nvSpPr>
      <dsp:spPr>
        <a:xfrm>
          <a:off x="5477044" y="1928766"/>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a:t>
          </a:r>
        </a:p>
      </dsp:txBody>
      <dsp:txXfrm>
        <a:off x="5491069" y="1942791"/>
        <a:ext cx="690231" cy="450804"/>
      </dsp:txXfrm>
    </dsp:sp>
    <dsp:sp modelId="{8DA63AB2-3D83-44C5-99AD-88761CF6C257}">
      <dsp:nvSpPr>
        <dsp:cNvPr id="0" name=""/>
        <dsp:cNvSpPr/>
      </dsp:nvSpPr>
      <dsp:spPr>
        <a:xfrm>
          <a:off x="5836185" y="1737224"/>
          <a:ext cx="933766" cy="191541"/>
        </a:xfrm>
        <a:custGeom>
          <a:avLst/>
          <a:gdLst/>
          <a:ahLst/>
          <a:cxnLst/>
          <a:rect l="0" t="0" r="0" b="0"/>
          <a:pathLst>
            <a:path>
              <a:moveTo>
                <a:pt x="0" y="0"/>
              </a:moveTo>
              <a:lnTo>
                <a:pt x="0" y="95770"/>
              </a:lnTo>
              <a:lnTo>
                <a:pt x="933766" y="95770"/>
              </a:lnTo>
              <a:lnTo>
                <a:pt x="933766" y="1915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A593ED-6AAF-4AAE-A411-FDF6D2B668F4}">
      <dsp:nvSpPr>
        <dsp:cNvPr id="0" name=""/>
        <dsp:cNvSpPr/>
      </dsp:nvSpPr>
      <dsp:spPr>
        <a:xfrm>
          <a:off x="6410811" y="1928766"/>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129°</a:t>
          </a:r>
        </a:p>
      </dsp:txBody>
      <dsp:txXfrm>
        <a:off x="6424836" y="1942791"/>
        <a:ext cx="690231" cy="450804"/>
      </dsp:txXfrm>
    </dsp:sp>
    <dsp:sp modelId="{C9314113-7EA2-4B08-9D47-7F16BA7DB210}">
      <dsp:nvSpPr>
        <dsp:cNvPr id="0" name=""/>
        <dsp:cNvSpPr/>
      </dsp:nvSpPr>
      <dsp:spPr>
        <a:xfrm>
          <a:off x="6724232" y="1066828"/>
          <a:ext cx="91440" cy="191541"/>
        </a:xfrm>
        <a:custGeom>
          <a:avLst/>
          <a:gdLst/>
          <a:ahLst/>
          <a:cxnLst/>
          <a:rect l="0" t="0" r="0" b="0"/>
          <a:pathLst>
            <a:path>
              <a:moveTo>
                <a:pt x="45720" y="0"/>
              </a:moveTo>
              <a:lnTo>
                <a:pt x="45720" y="1915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8F85F8-ADA7-47D2-90D4-61D2ABCB94C8}">
      <dsp:nvSpPr>
        <dsp:cNvPr id="0" name=""/>
        <dsp:cNvSpPr/>
      </dsp:nvSpPr>
      <dsp:spPr>
        <a:xfrm>
          <a:off x="6410811" y="1258370"/>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a:t>
          </a:r>
        </a:p>
      </dsp:txBody>
      <dsp:txXfrm>
        <a:off x="6424836" y="1272395"/>
        <a:ext cx="690231" cy="450804"/>
      </dsp:txXfrm>
    </dsp:sp>
    <dsp:sp modelId="{273BC149-921E-46C6-AAFB-F6FE348C50EA}">
      <dsp:nvSpPr>
        <dsp:cNvPr id="0" name=""/>
        <dsp:cNvSpPr/>
      </dsp:nvSpPr>
      <dsp:spPr>
        <a:xfrm>
          <a:off x="6769952" y="1066828"/>
          <a:ext cx="933766" cy="191541"/>
        </a:xfrm>
        <a:custGeom>
          <a:avLst/>
          <a:gdLst/>
          <a:ahLst/>
          <a:cxnLst/>
          <a:rect l="0" t="0" r="0" b="0"/>
          <a:pathLst>
            <a:path>
              <a:moveTo>
                <a:pt x="0" y="0"/>
              </a:moveTo>
              <a:lnTo>
                <a:pt x="0" y="95770"/>
              </a:lnTo>
              <a:lnTo>
                <a:pt x="933766" y="95770"/>
              </a:lnTo>
              <a:lnTo>
                <a:pt x="933766" y="1915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E6401-D3DA-4643-BC7D-F9474A03CC34}">
      <dsp:nvSpPr>
        <dsp:cNvPr id="0" name=""/>
        <dsp:cNvSpPr/>
      </dsp:nvSpPr>
      <dsp:spPr>
        <a:xfrm>
          <a:off x="7344577" y="1258370"/>
          <a:ext cx="718281" cy="4788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32.0°</a:t>
          </a:r>
        </a:p>
      </dsp:txBody>
      <dsp:txXfrm>
        <a:off x="7358602" y="1272395"/>
        <a:ext cx="690231" cy="450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E79B0-D096-4590-AF35-3E67E73AA8C1}">
      <dsp:nvSpPr>
        <dsp:cNvPr id="0" name=""/>
        <dsp:cNvSpPr/>
      </dsp:nvSpPr>
      <dsp:spPr>
        <a:xfrm>
          <a:off x="3518807" y="0"/>
          <a:ext cx="1967762" cy="3520440"/>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Dataset</a:t>
          </a:r>
        </a:p>
      </dsp:txBody>
      <dsp:txXfrm>
        <a:off x="3518807" y="0"/>
        <a:ext cx="1967762" cy="1056132"/>
      </dsp:txXfrm>
    </dsp:sp>
    <dsp:sp modelId="{C2656A21-9536-4EBA-AB73-F8730C2C7A40}">
      <dsp:nvSpPr>
        <dsp:cNvPr id="0" name=""/>
        <dsp:cNvSpPr/>
      </dsp:nvSpPr>
      <dsp:spPr>
        <a:xfrm>
          <a:off x="1499505" y="0"/>
          <a:ext cx="1810619" cy="3520440"/>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Sweep</a:t>
          </a:r>
        </a:p>
      </dsp:txBody>
      <dsp:txXfrm>
        <a:off x="1499505" y="0"/>
        <a:ext cx="1810619" cy="1056132"/>
      </dsp:txXfrm>
    </dsp:sp>
    <dsp:sp modelId="{C1757CCC-847A-476A-AEDD-B83A2C345C80}">
      <dsp:nvSpPr>
        <dsp:cNvPr id="0" name=""/>
        <dsp:cNvSpPr/>
      </dsp:nvSpPr>
      <dsp:spPr>
        <a:xfrm>
          <a:off x="-169" y="0"/>
          <a:ext cx="1290992" cy="3520440"/>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Volume</a:t>
          </a:r>
        </a:p>
      </dsp:txBody>
      <dsp:txXfrm>
        <a:off x="-169" y="0"/>
        <a:ext cx="1290992" cy="1056132"/>
      </dsp:txXfrm>
    </dsp:sp>
    <dsp:sp modelId="{8A458457-85EA-4C07-8567-4CD8E4173D61}">
      <dsp:nvSpPr>
        <dsp:cNvPr id="0" name=""/>
        <dsp:cNvSpPr/>
      </dsp:nvSpPr>
      <dsp:spPr>
        <a:xfrm>
          <a:off x="104171" y="1957024"/>
          <a:ext cx="1043411"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t>VOL1</a:t>
          </a:r>
        </a:p>
      </dsp:txBody>
      <dsp:txXfrm>
        <a:off x="119451" y="1972304"/>
        <a:ext cx="1012851" cy="491145"/>
      </dsp:txXfrm>
    </dsp:sp>
    <dsp:sp modelId="{84BE729B-8F02-4241-A757-FBE3AF0D3429}">
      <dsp:nvSpPr>
        <dsp:cNvPr id="0" name=""/>
        <dsp:cNvSpPr/>
      </dsp:nvSpPr>
      <dsp:spPr>
        <a:xfrm rot="19699840">
          <a:off x="1062501" y="1904558"/>
          <a:ext cx="1142749" cy="26674"/>
        </a:xfrm>
        <a:custGeom>
          <a:avLst/>
          <a:gdLst/>
          <a:ahLst/>
          <a:cxnLst/>
          <a:rect l="0" t="0" r="0" b="0"/>
          <a:pathLst>
            <a:path>
              <a:moveTo>
                <a:pt x="0" y="13337"/>
              </a:moveTo>
              <a:lnTo>
                <a:pt x="1142749" y="133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307" y="1889327"/>
        <a:ext cx="57137" cy="57137"/>
      </dsp:txXfrm>
    </dsp:sp>
    <dsp:sp modelId="{06ED0700-2048-46D3-9C2B-6E1C2A5D3C95}">
      <dsp:nvSpPr>
        <dsp:cNvPr id="0" name=""/>
        <dsp:cNvSpPr/>
      </dsp:nvSpPr>
      <dsp:spPr>
        <a:xfrm>
          <a:off x="2120168" y="1357062"/>
          <a:ext cx="1043411"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t>0.5°</a:t>
          </a:r>
        </a:p>
      </dsp:txBody>
      <dsp:txXfrm>
        <a:off x="2135448" y="1372342"/>
        <a:ext cx="1012851" cy="491145"/>
      </dsp:txXfrm>
    </dsp:sp>
    <dsp:sp modelId="{AFFD7903-D853-4D78-BDA8-5DE735D01BFE}">
      <dsp:nvSpPr>
        <dsp:cNvPr id="0" name=""/>
        <dsp:cNvSpPr/>
      </dsp:nvSpPr>
      <dsp:spPr>
        <a:xfrm rot="20668365">
          <a:off x="3143130" y="1454587"/>
          <a:ext cx="1120599" cy="26674"/>
        </a:xfrm>
        <a:custGeom>
          <a:avLst/>
          <a:gdLst/>
          <a:ahLst/>
          <a:cxnLst/>
          <a:rect l="0" t="0" r="0" b="0"/>
          <a:pathLst>
            <a:path>
              <a:moveTo>
                <a:pt x="0" y="13337"/>
              </a:moveTo>
              <a:lnTo>
                <a:pt x="1120599" y="133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5415" y="1439910"/>
        <a:ext cx="56029" cy="56029"/>
      </dsp:txXfrm>
    </dsp:sp>
    <dsp:sp modelId="{1B3F7AC4-1507-491A-B525-B805F592CE88}">
      <dsp:nvSpPr>
        <dsp:cNvPr id="0" name=""/>
        <dsp:cNvSpPr/>
      </dsp:nvSpPr>
      <dsp:spPr>
        <a:xfrm>
          <a:off x="4243281" y="1057081"/>
          <a:ext cx="1147763"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DBZH</a:t>
          </a:r>
          <a:br>
            <a:rPr lang="en-US" sz="1400" kern="1200" dirty="0"/>
          </a:br>
          <a:r>
            <a:rPr lang="en-US" sz="1400" kern="1200" dirty="0" smtClean="0"/>
            <a:t>[time][range]</a:t>
          </a:r>
          <a:endParaRPr lang="en-US" sz="1400" kern="1200" dirty="0"/>
        </a:p>
      </dsp:txBody>
      <dsp:txXfrm>
        <a:off x="4258561" y="1072361"/>
        <a:ext cx="1117203" cy="491145"/>
      </dsp:txXfrm>
    </dsp:sp>
    <dsp:sp modelId="{5CE4EF08-6F87-4D7E-82F4-808612C990AE}">
      <dsp:nvSpPr>
        <dsp:cNvPr id="0" name=""/>
        <dsp:cNvSpPr/>
      </dsp:nvSpPr>
      <dsp:spPr>
        <a:xfrm rot="931635">
          <a:off x="3143130" y="1754568"/>
          <a:ext cx="1120599" cy="26674"/>
        </a:xfrm>
        <a:custGeom>
          <a:avLst/>
          <a:gdLst/>
          <a:ahLst/>
          <a:cxnLst/>
          <a:rect l="0" t="0" r="0" b="0"/>
          <a:pathLst>
            <a:path>
              <a:moveTo>
                <a:pt x="0" y="13337"/>
              </a:moveTo>
              <a:lnTo>
                <a:pt x="1120599" y="133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5415" y="1739890"/>
        <a:ext cx="56029" cy="56029"/>
      </dsp:txXfrm>
    </dsp:sp>
    <dsp:sp modelId="{FCC61F16-738C-452E-9D9D-BB0CCDC5F2CE}">
      <dsp:nvSpPr>
        <dsp:cNvPr id="0" name=""/>
        <dsp:cNvSpPr/>
      </dsp:nvSpPr>
      <dsp:spPr>
        <a:xfrm>
          <a:off x="4243281" y="1657043"/>
          <a:ext cx="1147763"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VRADH</a:t>
          </a:r>
          <a:br>
            <a:rPr lang="en-US" sz="1400" kern="1200" dirty="0"/>
          </a:br>
          <a:r>
            <a:rPr lang="en-US" sz="1400" kern="1200" dirty="0" smtClean="0"/>
            <a:t>[time][range]</a:t>
          </a:r>
          <a:endParaRPr lang="en-US" sz="1400" kern="1200" dirty="0"/>
        </a:p>
      </dsp:txBody>
      <dsp:txXfrm>
        <a:off x="4258561" y="1672323"/>
        <a:ext cx="1117203" cy="491145"/>
      </dsp:txXfrm>
    </dsp:sp>
    <dsp:sp modelId="{020E321B-2AFC-4F23-B55C-C1AC0DC4378A}">
      <dsp:nvSpPr>
        <dsp:cNvPr id="0" name=""/>
        <dsp:cNvSpPr/>
      </dsp:nvSpPr>
      <dsp:spPr>
        <a:xfrm>
          <a:off x="1147583" y="2204539"/>
          <a:ext cx="972584" cy="26674"/>
        </a:xfrm>
        <a:custGeom>
          <a:avLst/>
          <a:gdLst/>
          <a:ahLst/>
          <a:cxnLst/>
          <a:rect l="0" t="0" r="0" b="0"/>
          <a:pathLst>
            <a:path>
              <a:moveTo>
                <a:pt x="0" y="13337"/>
              </a:moveTo>
              <a:lnTo>
                <a:pt x="972584" y="133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9561" y="2193562"/>
        <a:ext cx="48629" cy="48629"/>
      </dsp:txXfrm>
    </dsp:sp>
    <dsp:sp modelId="{180738B6-DC63-4B69-BDCB-3FF7DF7A7CE3}">
      <dsp:nvSpPr>
        <dsp:cNvPr id="0" name=""/>
        <dsp:cNvSpPr/>
      </dsp:nvSpPr>
      <dsp:spPr>
        <a:xfrm>
          <a:off x="2120168" y="1957024"/>
          <a:ext cx="1043411"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t>...</a:t>
          </a:r>
        </a:p>
      </dsp:txBody>
      <dsp:txXfrm>
        <a:off x="2135448" y="1972304"/>
        <a:ext cx="1012851" cy="491145"/>
      </dsp:txXfrm>
    </dsp:sp>
    <dsp:sp modelId="{11267430-6A3D-4E5C-ADD0-9AADFF6D5FA6}">
      <dsp:nvSpPr>
        <dsp:cNvPr id="0" name=""/>
        <dsp:cNvSpPr/>
      </dsp:nvSpPr>
      <dsp:spPr>
        <a:xfrm rot="1900160">
          <a:off x="1062501" y="2504520"/>
          <a:ext cx="1142749" cy="26674"/>
        </a:xfrm>
        <a:custGeom>
          <a:avLst/>
          <a:gdLst/>
          <a:ahLst/>
          <a:cxnLst/>
          <a:rect l="0" t="0" r="0" b="0"/>
          <a:pathLst>
            <a:path>
              <a:moveTo>
                <a:pt x="0" y="13337"/>
              </a:moveTo>
              <a:lnTo>
                <a:pt x="1142749" y="133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307" y="2489289"/>
        <a:ext cx="57137" cy="57137"/>
      </dsp:txXfrm>
    </dsp:sp>
    <dsp:sp modelId="{8D07B8EE-4E0A-4A56-B5CE-540FF929401F}">
      <dsp:nvSpPr>
        <dsp:cNvPr id="0" name=""/>
        <dsp:cNvSpPr/>
      </dsp:nvSpPr>
      <dsp:spPr>
        <a:xfrm>
          <a:off x="2120168" y="2556985"/>
          <a:ext cx="1043411"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t>32.0°</a:t>
          </a:r>
        </a:p>
      </dsp:txBody>
      <dsp:txXfrm>
        <a:off x="2135448" y="2572265"/>
        <a:ext cx="1012851" cy="491145"/>
      </dsp:txXfrm>
    </dsp:sp>
    <dsp:sp modelId="{CE3D872C-E3B0-4919-8ACF-4BD3BE668343}">
      <dsp:nvSpPr>
        <dsp:cNvPr id="0" name=""/>
        <dsp:cNvSpPr/>
      </dsp:nvSpPr>
      <dsp:spPr>
        <a:xfrm rot="20668365">
          <a:off x="3143130" y="2654511"/>
          <a:ext cx="1120599" cy="26674"/>
        </a:xfrm>
        <a:custGeom>
          <a:avLst/>
          <a:gdLst/>
          <a:ahLst/>
          <a:cxnLst/>
          <a:rect l="0" t="0" r="0" b="0"/>
          <a:pathLst>
            <a:path>
              <a:moveTo>
                <a:pt x="0" y="13337"/>
              </a:moveTo>
              <a:lnTo>
                <a:pt x="1120599" y="133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5415" y="2639833"/>
        <a:ext cx="56029" cy="56029"/>
      </dsp:txXfrm>
    </dsp:sp>
    <dsp:sp modelId="{C26B5387-39AB-434C-AE04-D1E7A80831BA}">
      <dsp:nvSpPr>
        <dsp:cNvPr id="0" name=""/>
        <dsp:cNvSpPr/>
      </dsp:nvSpPr>
      <dsp:spPr>
        <a:xfrm>
          <a:off x="4243281" y="2257005"/>
          <a:ext cx="1147763"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DBZH</a:t>
          </a:r>
          <a:br>
            <a:rPr lang="en-US" sz="1400" kern="1200" dirty="0"/>
          </a:br>
          <a:r>
            <a:rPr lang="en-US" sz="1400" kern="1200" dirty="0" smtClean="0"/>
            <a:t>[time][range]</a:t>
          </a:r>
          <a:endParaRPr lang="en-US" sz="1400" kern="1200" dirty="0"/>
        </a:p>
      </dsp:txBody>
      <dsp:txXfrm>
        <a:off x="4258561" y="2272285"/>
        <a:ext cx="1117203" cy="491145"/>
      </dsp:txXfrm>
    </dsp:sp>
    <dsp:sp modelId="{21A1FF3A-3280-443D-B298-29ACAF69B585}">
      <dsp:nvSpPr>
        <dsp:cNvPr id="0" name=""/>
        <dsp:cNvSpPr/>
      </dsp:nvSpPr>
      <dsp:spPr>
        <a:xfrm rot="931635">
          <a:off x="3143130" y="2954491"/>
          <a:ext cx="1120599" cy="26674"/>
        </a:xfrm>
        <a:custGeom>
          <a:avLst/>
          <a:gdLst/>
          <a:ahLst/>
          <a:cxnLst/>
          <a:rect l="0" t="0" r="0" b="0"/>
          <a:pathLst>
            <a:path>
              <a:moveTo>
                <a:pt x="0" y="13337"/>
              </a:moveTo>
              <a:lnTo>
                <a:pt x="1120599" y="133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5415" y="2939814"/>
        <a:ext cx="56029" cy="56029"/>
      </dsp:txXfrm>
    </dsp:sp>
    <dsp:sp modelId="{AD3DE840-2830-4F3E-8897-4E3555B754F2}">
      <dsp:nvSpPr>
        <dsp:cNvPr id="0" name=""/>
        <dsp:cNvSpPr/>
      </dsp:nvSpPr>
      <dsp:spPr>
        <a:xfrm>
          <a:off x="4243281" y="2856966"/>
          <a:ext cx="1147763" cy="521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VRADH</a:t>
          </a:r>
          <a:br>
            <a:rPr lang="en-US" sz="1400" kern="1200" dirty="0"/>
          </a:br>
          <a:r>
            <a:rPr lang="en-US" sz="1400" kern="1200" dirty="0" smtClean="0"/>
            <a:t>[time][range]</a:t>
          </a:r>
          <a:endParaRPr lang="en-US" sz="1400" kern="1200" dirty="0"/>
        </a:p>
      </dsp:txBody>
      <dsp:txXfrm>
        <a:off x="4258561" y="2872246"/>
        <a:ext cx="1117203" cy="49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5D71D8-1B5D-4907-8909-84784C4487D9}"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44931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D71D8-1B5D-4907-8909-84784C4487D9}"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370337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D71D8-1B5D-4907-8909-84784C4487D9}"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22312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D71D8-1B5D-4907-8909-84784C4487D9}"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79948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D71D8-1B5D-4907-8909-84784C4487D9}"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31323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5D71D8-1B5D-4907-8909-84784C4487D9}"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174198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5D71D8-1B5D-4907-8909-84784C4487D9}"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219004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5D71D8-1B5D-4907-8909-84784C4487D9}"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339650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D71D8-1B5D-4907-8909-84784C4487D9}"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396110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D71D8-1B5D-4907-8909-84784C4487D9}"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328537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D71D8-1B5D-4907-8909-84784C4487D9}"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4B33F-4555-4FBC-90B8-C08B302D9700}" type="slidenum">
              <a:rPr lang="en-US" smtClean="0"/>
              <a:t>‹#›</a:t>
            </a:fld>
            <a:endParaRPr lang="en-US"/>
          </a:p>
        </p:txBody>
      </p:sp>
    </p:spTree>
    <p:extLst>
      <p:ext uri="{BB962C8B-B14F-4D97-AF65-F5344CB8AC3E}">
        <p14:creationId xmlns:p14="http://schemas.microsoft.com/office/powerpoint/2010/main" val="404028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45D71D8-1B5D-4907-8909-84784C4487D9}" type="datetimeFigureOut">
              <a:rPr lang="en-US" smtClean="0"/>
              <a:t>12/8/2016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84B33F-4555-4FBC-90B8-C08B302D9700}" type="slidenum">
              <a:rPr lang="en-US" smtClean="0"/>
              <a:t>‹#›</a:t>
            </a:fld>
            <a:endParaRPr lang="en-US"/>
          </a:p>
        </p:txBody>
      </p:sp>
    </p:spTree>
    <p:extLst>
      <p:ext uri="{BB962C8B-B14F-4D97-AF65-F5344CB8AC3E}">
        <p14:creationId xmlns:p14="http://schemas.microsoft.com/office/powerpoint/2010/main" val="38734192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image" Target="../media/image8.png"/><Relationship Id="rId3" Type="http://schemas.openxmlformats.org/officeDocument/2006/relationships/image" Target="../media/image3.png"/><Relationship Id="rId21" Type="http://schemas.openxmlformats.org/officeDocument/2006/relationships/image" Target="../media/image1.emf"/><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7.png"/><Relationship Id="rId25" Type="http://schemas.openxmlformats.org/officeDocument/2006/relationships/image" Target="../media/image11.png"/><Relationship Id="rId2" Type="http://schemas.openxmlformats.org/officeDocument/2006/relationships/slideLayout" Target="../slideLayouts/slideLayout1.xml"/><Relationship Id="rId16" Type="http://schemas.microsoft.com/office/2007/relationships/diagramDrawing" Target="../diagrams/drawing2.xml"/><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image" Target="../media/image6.jpeg"/><Relationship Id="rId11" Type="http://schemas.microsoft.com/office/2007/relationships/diagramDrawing" Target="../diagrams/drawing1.xml"/><Relationship Id="rId24" Type="http://schemas.openxmlformats.org/officeDocument/2006/relationships/image" Target="../media/image10.png"/><Relationship Id="rId5" Type="http://schemas.openxmlformats.org/officeDocument/2006/relationships/image" Target="../media/image5.gif"/><Relationship Id="rId15" Type="http://schemas.openxmlformats.org/officeDocument/2006/relationships/diagramColors" Target="../diagrams/colors2.xml"/><Relationship Id="rId23" Type="http://schemas.openxmlformats.org/officeDocument/2006/relationships/image" Target="../media/image2.emf"/><Relationship Id="rId10" Type="http://schemas.openxmlformats.org/officeDocument/2006/relationships/diagramColors" Target="../diagrams/colors1.xml"/><Relationship Id="rId19" Type="http://schemas.openxmlformats.org/officeDocument/2006/relationships/image" Target="../media/image9.png"/><Relationship Id="rId4" Type="http://schemas.openxmlformats.org/officeDocument/2006/relationships/image" Target="../media/image4.jp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4EB"/>
        </a:solidFill>
        <a:effectLst/>
      </p:bgPr>
    </p:bg>
    <p:spTree>
      <p:nvGrpSpPr>
        <p:cNvPr id="1" name=""/>
        <p:cNvGrpSpPr/>
        <p:nvPr/>
      </p:nvGrpSpPr>
      <p:grpSpPr>
        <a:xfrm>
          <a:off x="0" y="0"/>
          <a:ext cx="0" cy="0"/>
          <a:chOff x="0" y="0"/>
          <a:chExt cx="0" cy="0"/>
        </a:xfrm>
      </p:grpSpPr>
      <p:grpSp>
        <p:nvGrpSpPr>
          <p:cNvPr id="17" name="Group 16"/>
          <p:cNvGrpSpPr/>
          <p:nvPr/>
        </p:nvGrpSpPr>
        <p:grpSpPr>
          <a:xfrm>
            <a:off x="1676400" y="914400"/>
            <a:ext cx="41224200" cy="2185214"/>
            <a:chOff x="1676400" y="1472386"/>
            <a:chExt cx="41224200" cy="2185214"/>
          </a:xfrm>
        </p:grpSpPr>
        <p:sp>
          <p:nvSpPr>
            <p:cNvPr id="10" name="TextBox 9"/>
            <p:cNvSpPr txBox="1"/>
            <p:nvPr/>
          </p:nvSpPr>
          <p:spPr>
            <a:xfrm>
              <a:off x="1676400" y="1472386"/>
              <a:ext cx="41224200" cy="218521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sz="6000" cap="small" spc="100" dirty="0" smtClean="0">
                  <a:solidFill>
                    <a:schemeClr val="bg1"/>
                  </a:solidFill>
                  <a:effectLst>
                    <a:outerShdw blurRad="38100" dist="38100" dir="2700000" algn="tl">
                      <a:srgbClr val="000000">
                        <a:alpha val="43137"/>
                      </a:srgbClr>
                    </a:outerShdw>
                  </a:effectLst>
                  <a:latin typeface="Calibri" pitchFamily="34" charset="0"/>
                  <a:cs typeface="Times New Roman" pitchFamily="18" charset="0"/>
                </a:rPr>
                <a:t>CfRadial - CF NetCDF for Radar and Lidar Data in Polar Coordinates</a:t>
              </a:r>
            </a:p>
            <a:p>
              <a:pPr algn="ctr"/>
              <a:r>
                <a:rPr lang="en-US" sz="4000" dirty="0" smtClean="0">
                  <a:solidFill>
                    <a:schemeClr val="accent2">
                      <a:lumMod val="75000"/>
                    </a:schemeClr>
                  </a:solidFill>
                </a:rPr>
                <a:t>Mike Dixon</a:t>
              </a:r>
              <a:r>
                <a:rPr lang="en-US" sz="4000" baseline="30000" dirty="0" smtClean="0">
                  <a:solidFill>
                    <a:schemeClr val="accent2">
                      <a:lumMod val="75000"/>
                    </a:schemeClr>
                  </a:solidFill>
                </a:rPr>
                <a:t>1</a:t>
              </a:r>
              <a:r>
                <a:rPr lang="en-US" sz="4000" dirty="0">
                  <a:solidFill>
                    <a:schemeClr val="accent2">
                      <a:lumMod val="75000"/>
                    </a:schemeClr>
                  </a:solidFill>
                </a:rPr>
                <a:t> </a:t>
              </a:r>
              <a:r>
                <a:rPr lang="en-US" sz="4000" dirty="0" smtClean="0">
                  <a:solidFill>
                    <a:schemeClr val="accent2">
                      <a:lumMod val="75000"/>
                    </a:schemeClr>
                  </a:solidFill>
                </a:rPr>
                <a:t>(dixon@ucar.edu), Wen-Chau Lee</a:t>
              </a:r>
              <a:r>
                <a:rPr lang="en-US" sz="4000" baseline="30000" dirty="0" smtClean="0">
                  <a:solidFill>
                    <a:schemeClr val="accent2">
                      <a:lumMod val="75000"/>
                    </a:schemeClr>
                  </a:solidFill>
                </a:rPr>
                <a:t>1</a:t>
              </a:r>
              <a:r>
                <a:rPr lang="en-US" sz="4000" dirty="0" smtClean="0">
                  <a:solidFill>
                    <a:schemeClr val="accent2">
                      <a:lumMod val="75000"/>
                    </a:schemeClr>
                  </a:solidFill>
                </a:rPr>
                <a:t>, Daniel Michelson</a:t>
              </a:r>
              <a:r>
                <a:rPr lang="en-US" sz="4000" baseline="30000" dirty="0" smtClean="0">
                  <a:solidFill>
                    <a:schemeClr val="accent2">
                      <a:lumMod val="75000"/>
                    </a:schemeClr>
                  </a:solidFill>
                </a:rPr>
                <a:t>2</a:t>
              </a:r>
              <a:r>
                <a:rPr lang="en-US" sz="4000" dirty="0" smtClean="0">
                  <a:solidFill>
                    <a:schemeClr val="accent2">
                      <a:lumMod val="75000"/>
                    </a:schemeClr>
                  </a:solidFill>
                </a:rPr>
                <a:t>, Mark Curtiss</a:t>
              </a:r>
              <a:r>
                <a:rPr lang="en-US" sz="4000" baseline="30000" dirty="0" smtClean="0">
                  <a:solidFill>
                    <a:schemeClr val="accent2">
                      <a:lumMod val="75000"/>
                    </a:schemeClr>
                  </a:solidFill>
                </a:rPr>
                <a:t>3 </a:t>
              </a:r>
              <a:r>
                <a:rPr lang="en-US" sz="9600" dirty="0" smtClean="0">
                  <a:solidFill>
                    <a:schemeClr val="accent2">
                      <a:lumMod val="75000"/>
                    </a:schemeClr>
                  </a:solidFill>
                </a:rPr>
                <a:t/>
              </a:r>
              <a:br>
                <a:rPr lang="en-US" sz="9600" dirty="0" smtClean="0">
                  <a:solidFill>
                    <a:schemeClr val="accent2">
                      <a:lumMod val="75000"/>
                    </a:schemeClr>
                  </a:solidFill>
                </a:rPr>
              </a:br>
              <a:r>
                <a:rPr lang="en-US" sz="3600" dirty="0" smtClean="0">
                  <a:solidFill>
                    <a:schemeClr val="accent2">
                      <a:lumMod val="75000"/>
                    </a:schemeClr>
                  </a:solidFill>
                </a:rPr>
                <a:t>1: Earth Observing Laboratory, NCAR, Boulder, Colorado   2: Environment Canada   3: Bureau of Meteorology Australia</a:t>
              </a:r>
              <a:endParaRPr lang="en-US" sz="3600" dirty="0">
                <a:solidFill>
                  <a:schemeClr val="accent2">
                    <a:lumMod val="75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064" y="1682594"/>
              <a:ext cx="1448130" cy="135921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297" y="1682594"/>
              <a:ext cx="3048000" cy="10033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0400" y="1682594"/>
              <a:ext cx="1257300" cy="126682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24000" y="1659006"/>
              <a:ext cx="1368970" cy="1382799"/>
            </a:xfrm>
            <a:prstGeom prst="rect">
              <a:avLst/>
            </a:prstGeom>
          </p:spPr>
        </p:pic>
        <p:sp>
          <p:nvSpPr>
            <p:cNvPr id="15" name="TextBox 14"/>
            <p:cNvSpPr txBox="1"/>
            <p:nvPr/>
          </p:nvSpPr>
          <p:spPr>
            <a:xfrm>
              <a:off x="34052272" y="1777186"/>
              <a:ext cx="4962128" cy="1323439"/>
            </a:xfrm>
            <a:prstGeom prst="rect">
              <a:avLst/>
            </a:prstGeom>
            <a:noFill/>
          </p:spPr>
          <p:txBody>
            <a:bodyPr wrap="none" rtlCol="0">
              <a:spAutoFit/>
            </a:bodyPr>
            <a:lstStyle/>
            <a:p>
              <a:pPr algn="ctr"/>
              <a:r>
                <a:rPr lang="en-US" sz="4000" dirty="0" smtClean="0">
                  <a:solidFill>
                    <a:schemeClr val="accent2">
                      <a:lumMod val="75000"/>
                    </a:schemeClr>
                  </a:solidFill>
                </a:rPr>
                <a:t>AGU Fall Meeting 2016</a:t>
              </a:r>
            </a:p>
            <a:p>
              <a:pPr algn="ctr"/>
              <a:r>
                <a:rPr lang="en-US" sz="4000" dirty="0" smtClean="0">
                  <a:solidFill>
                    <a:schemeClr val="accent2">
                      <a:lumMod val="75000"/>
                    </a:schemeClr>
                  </a:solidFill>
                </a:rPr>
                <a:t>Poster IN23A-1761</a:t>
              </a:r>
              <a:endParaRPr lang="en-US" sz="4000" dirty="0">
                <a:solidFill>
                  <a:schemeClr val="accent2">
                    <a:lumMod val="75000"/>
                  </a:schemeClr>
                </a:solidFill>
              </a:endParaRPr>
            </a:p>
          </p:txBody>
        </p:sp>
      </p:grpSp>
      <p:graphicFrame>
        <p:nvGraphicFramePr>
          <p:cNvPr id="19" name="Diagram 18"/>
          <p:cNvGraphicFramePr/>
          <p:nvPr>
            <p:extLst>
              <p:ext uri="{D42A27DB-BD31-4B8C-83A1-F6EECF244321}">
                <p14:modId xmlns:p14="http://schemas.microsoft.com/office/powerpoint/2010/main" val="3064171829"/>
              </p:ext>
            </p:extLst>
          </p:nvPr>
        </p:nvGraphicFramePr>
        <p:xfrm>
          <a:off x="27526615" y="13088007"/>
          <a:ext cx="8229600" cy="43363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1" name="Diagram 80"/>
          <p:cNvGraphicFramePr/>
          <p:nvPr>
            <p:extLst>
              <p:ext uri="{D42A27DB-BD31-4B8C-83A1-F6EECF244321}">
                <p14:modId xmlns:p14="http://schemas.microsoft.com/office/powerpoint/2010/main" val="1103209409"/>
              </p:ext>
            </p:extLst>
          </p:nvPr>
        </p:nvGraphicFramePr>
        <p:xfrm>
          <a:off x="37429791" y="13613657"/>
          <a:ext cx="5486400" cy="35204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TextBox 5"/>
          <p:cNvSpPr txBox="1"/>
          <p:nvPr/>
        </p:nvSpPr>
        <p:spPr>
          <a:xfrm>
            <a:off x="14369592" y="30187146"/>
            <a:ext cx="11582400" cy="2369880"/>
          </a:xfrm>
          <a:prstGeom prst="rect">
            <a:avLst/>
          </a:prstGeom>
          <a:solidFill>
            <a:schemeClr val="accent6">
              <a:lumMod val="40000"/>
              <a:lumOff val="60000"/>
            </a:schemeClr>
          </a:solidFill>
        </p:spPr>
        <p:txBody>
          <a:bodyPr wrap="square" rtlCol="0">
            <a:spAutoFit/>
          </a:bodyPr>
          <a:lstStyle/>
          <a:p>
            <a:pPr lvl="0"/>
            <a:r>
              <a:rPr lang="en-CA" sz="3600" b="1" dirty="0">
                <a:solidFill>
                  <a:schemeClr val="bg1"/>
                </a:solidFill>
              </a:rPr>
              <a:t>References</a:t>
            </a:r>
            <a:endParaRPr lang="en-US" sz="3600" b="1" dirty="0">
              <a:solidFill>
                <a:schemeClr val="bg1"/>
              </a:solidFill>
            </a:endParaRPr>
          </a:p>
          <a:p>
            <a:r>
              <a:rPr lang="en-US" sz="1400" dirty="0" err="1">
                <a:solidFill>
                  <a:schemeClr val="bg1"/>
                </a:solidFill>
              </a:rPr>
              <a:t>Axford</a:t>
            </a:r>
            <a:r>
              <a:rPr lang="en-US" sz="1400" dirty="0">
                <a:solidFill>
                  <a:schemeClr val="bg1"/>
                </a:solidFill>
              </a:rPr>
              <a:t>, D. N., 1968: On the accuracy of wind measurements using an inertial platform in an aircraft, and an example of a measurement of the vertical structure of the atmosphere. J. Appl. Meteor., 7, 645-666.</a:t>
            </a:r>
          </a:p>
          <a:p>
            <a:r>
              <a:rPr lang="en-CA" sz="1400" dirty="0" smtClean="0">
                <a:solidFill>
                  <a:schemeClr val="bg1"/>
                </a:solidFill>
              </a:rPr>
              <a:t>Dixon </a:t>
            </a:r>
            <a:r>
              <a:rPr lang="en-CA" sz="1400" dirty="0">
                <a:solidFill>
                  <a:schemeClr val="bg1"/>
                </a:solidFill>
              </a:rPr>
              <a:t>M., Lee, W-C., </a:t>
            </a:r>
            <a:r>
              <a:rPr lang="en-CA" sz="1400" dirty="0" err="1">
                <a:solidFill>
                  <a:schemeClr val="bg1"/>
                </a:solidFill>
              </a:rPr>
              <a:t>Rilling</a:t>
            </a:r>
            <a:r>
              <a:rPr lang="en-CA" sz="1400" dirty="0">
                <a:solidFill>
                  <a:schemeClr val="bg1"/>
                </a:solidFill>
              </a:rPr>
              <a:t> B., </a:t>
            </a:r>
            <a:r>
              <a:rPr lang="en-CA" sz="1400" dirty="0" err="1">
                <a:solidFill>
                  <a:schemeClr val="bg1"/>
                </a:solidFill>
              </a:rPr>
              <a:t>Burghart</a:t>
            </a:r>
            <a:r>
              <a:rPr lang="en-CA" sz="1400" dirty="0">
                <a:solidFill>
                  <a:schemeClr val="bg1"/>
                </a:solidFill>
              </a:rPr>
              <a:t> C., and Van </a:t>
            </a:r>
            <a:r>
              <a:rPr lang="en-CA" sz="1400" dirty="0" err="1">
                <a:solidFill>
                  <a:schemeClr val="bg1"/>
                </a:solidFill>
              </a:rPr>
              <a:t>Andel</a:t>
            </a:r>
            <a:r>
              <a:rPr lang="en-CA" sz="1400" dirty="0">
                <a:solidFill>
                  <a:schemeClr val="bg1"/>
                </a:solidFill>
              </a:rPr>
              <a:t> J., 2013: CfRadial Data File Format. Proposed CF-compliant </a:t>
            </a:r>
            <a:r>
              <a:rPr lang="en-CA" sz="1400" dirty="0" err="1">
                <a:solidFill>
                  <a:schemeClr val="bg1"/>
                </a:solidFill>
              </a:rPr>
              <a:t>netCDF</a:t>
            </a:r>
            <a:r>
              <a:rPr lang="en-CA" sz="1400" dirty="0">
                <a:solidFill>
                  <a:schemeClr val="bg1"/>
                </a:solidFill>
              </a:rPr>
              <a:t> Format for Moments Data for RADAR and LIDAR in Radial Coordinates. Version 1.3. EOL, NCAR. 66 pp.</a:t>
            </a:r>
            <a:endParaRPr lang="en-US" sz="1400" dirty="0">
              <a:solidFill>
                <a:schemeClr val="bg1"/>
              </a:solidFill>
            </a:endParaRPr>
          </a:p>
          <a:p>
            <a:r>
              <a:rPr lang="en-US" sz="1400" dirty="0">
                <a:solidFill>
                  <a:schemeClr val="bg1"/>
                </a:solidFill>
              </a:rPr>
              <a:t>Lee, W., P. Dodge, F. D. Marks Jr. and P. Hildebrand, 1994: Mapping of Airborne Doppler Radar Data. Journal of Oceanic and Atmospheric Technology, 11, 572 – 578. </a:t>
            </a:r>
          </a:p>
          <a:p>
            <a:r>
              <a:rPr lang="en-CA" sz="1400" dirty="0" smtClean="0">
                <a:solidFill>
                  <a:schemeClr val="bg1"/>
                </a:solidFill>
              </a:rPr>
              <a:t>Michelson </a:t>
            </a:r>
            <a:r>
              <a:rPr lang="en-CA" sz="1400" dirty="0">
                <a:solidFill>
                  <a:schemeClr val="bg1"/>
                </a:solidFill>
              </a:rPr>
              <a:t>D.B., Lewandowski R., </a:t>
            </a:r>
            <a:r>
              <a:rPr lang="en-CA" sz="1400" dirty="0" err="1">
                <a:solidFill>
                  <a:schemeClr val="bg1"/>
                </a:solidFill>
              </a:rPr>
              <a:t>Szewczykowski</a:t>
            </a:r>
            <a:r>
              <a:rPr lang="en-CA" sz="1400" dirty="0">
                <a:solidFill>
                  <a:schemeClr val="bg1"/>
                </a:solidFill>
              </a:rPr>
              <a:t> M., </a:t>
            </a:r>
            <a:r>
              <a:rPr lang="en-CA" sz="1400" dirty="0" err="1">
                <a:solidFill>
                  <a:schemeClr val="bg1"/>
                </a:solidFill>
              </a:rPr>
              <a:t>Beekhuis</a:t>
            </a:r>
            <a:r>
              <a:rPr lang="en-CA" sz="1400" dirty="0">
                <a:solidFill>
                  <a:schemeClr val="bg1"/>
                </a:solidFill>
              </a:rPr>
              <a:t> H., and </a:t>
            </a:r>
            <a:r>
              <a:rPr lang="en-CA" sz="1400" dirty="0" err="1">
                <a:solidFill>
                  <a:schemeClr val="bg1"/>
                </a:solidFill>
              </a:rPr>
              <a:t>Haase</a:t>
            </a:r>
            <a:r>
              <a:rPr lang="en-CA" sz="1400" dirty="0">
                <a:solidFill>
                  <a:schemeClr val="bg1"/>
                </a:solidFill>
              </a:rPr>
              <a:t> G., 2014: EUMETNET OPERA weather radar information model for implementation with the HDF5 file format. Version 2.2. EUMETNET OPERA Output O4. 38 pp</a:t>
            </a:r>
            <a:r>
              <a:rPr lang="en-CA" sz="1400" dirty="0" smtClean="0">
                <a:solidFill>
                  <a:schemeClr val="bg1"/>
                </a:solidFill>
              </a:rPr>
              <a:t>.</a:t>
            </a:r>
          </a:p>
        </p:txBody>
      </p:sp>
      <p:sp>
        <p:nvSpPr>
          <p:cNvPr id="5" name="TextBox 4"/>
          <p:cNvSpPr txBox="1"/>
          <p:nvPr/>
        </p:nvSpPr>
        <p:spPr>
          <a:xfrm>
            <a:off x="33032278" y="3351349"/>
            <a:ext cx="9779087" cy="584775"/>
          </a:xfrm>
          <a:prstGeom prst="rect">
            <a:avLst/>
          </a:prstGeom>
          <a:noFill/>
        </p:spPr>
        <p:txBody>
          <a:bodyPr wrap="none" rtlCol="0">
            <a:spAutoFit/>
          </a:bodyPr>
          <a:lstStyle/>
          <a:p>
            <a:r>
              <a:rPr lang="en-US" sz="3200" dirty="0" smtClean="0">
                <a:solidFill>
                  <a:srgbClr val="0070C0"/>
                </a:solidFill>
              </a:rPr>
              <a:t>See: https</a:t>
            </a:r>
            <a:r>
              <a:rPr lang="en-US" sz="3200" dirty="0">
                <a:solidFill>
                  <a:srgbClr val="0070C0"/>
                </a:solidFill>
              </a:rPr>
              <a:t>://github.com/NCAR/CfRadial/tree/master/docs</a:t>
            </a:r>
          </a:p>
        </p:txBody>
      </p:sp>
      <p:sp>
        <p:nvSpPr>
          <p:cNvPr id="7" name="TextBox 6"/>
          <p:cNvSpPr txBox="1"/>
          <p:nvPr/>
        </p:nvSpPr>
        <p:spPr>
          <a:xfrm>
            <a:off x="1676400" y="3810000"/>
            <a:ext cx="10896600" cy="3970318"/>
          </a:xfrm>
          <a:prstGeom prst="rect">
            <a:avLst/>
          </a:prstGeom>
          <a:solidFill>
            <a:schemeClr val="accent1">
              <a:lumMod val="40000"/>
              <a:lumOff val="60000"/>
            </a:schemeClr>
          </a:solidFill>
        </p:spPr>
        <p:txBody>
          <a:bodyPr wrap="square" rtlCol="0">
            <a:spAutoFit/>
          </a:bodyPr>
          <a:lstStyle/>
          <a:p>
            <a:r>
              <a:rPr lang="en-US" sz="2800" dirty="0" smtClean="0">
                <a:solidFill>
                  <a:schemeClr val="bg1"/>
                </a:solidFill>
              </a:rPr>
              <a:t>CfRadial is a CF-compliant NetCDF convention for </a:t>
            </a:r>
            <a:r>
              <a:rPr lang="en-US" sz="2800" dirty="0" smtClean="0">
                <a:solidFill>
                  <a:schemeClr val="bg1"/>
                </a:solidFill>
              </a:rPr>
              <a:t>RADAR and LIDAR data </a:t>
            </a:r>
            <a:r>
              <a:rPr lang="en-US" sz="2800" dirty="0" smtClean="0">
                <a:solidFill>
                  <a:schemeClr val="bg1"/>
                </a:solidFill>
              </a:rPr>
              <a:t>in polar coordinates.</a:t>
            </a:r>
          </a:p>
          <a:p>
            <a:endParaRPr lang="en-US" sz="2800" dirty="0">
              <a:solidFill>
                <a:schemeClr val="bg1"/>
              </a:solidFill>
            </a:endParaRPr>
          </a:p>
          <a:p>
            <a:r>
              <a:rPr lang="en-US" sz="2800" dirty="0" smtClean="0">
                <a:solidFill>
                  <a:schemeClr val="bg1"/>
                </a:solidFill>
              </a:rPr>
              <a:t>The </a:t>
            </a:r>
            <a:r>
              <a:rPr lang="en-US" sz="2800" dirty="0">
                <a:solidFill>
                  <a:schemeClr val="bg1"/>
                </a:solidFill>
              </a:rPr>
              <a:t>conventions for CF (Climate and Forecast) metadata are designed to promote the processing and sharing of files created with the NetCDF API.</a:t>
            </a:r>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The </a:t>
            </a:r>
            <a:r>
              <a:rPr lang="en-US" sz="2800" dirty="0">
                <a:solidFill>
                  <a:schemeClr val="bg1"/>
                </a:solidFill>
              </a:rPr>
              <a:t>current CF conventions are documented at:</a:t>
            </a:r>
          </a:p>
          <a:p>
            <a:r>
              <a:rPr lang="en-US" sz="2800" dirty="0" smtClean="0">
                <a:solidFill>
                  <a:schemeClr val="bg1"/>
                </a:solidFill>
              </a:rPr>
              <a:t>  http</a:t>
            </a:r>
            <a:r>
              <a:rPr lang="en-US" sz="2800" dirty="0">
                <a:solidFill>
                  <a:schemeClr val="bg1"/>
                </a:solidFill>
              </a:rPr>
              <a:t>://cfconventions.org/</a:t>
            </a:r>
          </a:p>
          <a:p>
            <a:r>
              <a:rPr lang="en-US" sz="2800" dirty="0" smtClean="0">
                <a:solidFill>
                  <a:schemeClr val="bg1"/>
                </a:solidFill>
              </a:rPr>
              <a:t>  http</a:t>
            </a:r>
            <a:r>
              <a:rPr lang="en-US" sz="2800" dirty="0">
                <a:solidFill>
                  <a:schemeClr val="bg1"/>
                </a:solidFill>
              </a:rPr>
              <a:t>://</a:t>
            </a:r>
            <a:r>
              <a:rPr lang="en-US" sz="2800" dirty="0" smtClean="0">
                <a:solidFill>
                  <a:schemeClr val="bg1"/>
                </a:solidFill>
              </a:rPr>
              <a:t>cfconventions.org/cf-conventions/v1.6.0/cf-conventions.html</a:t>
            </a:r>
            <a:endParaRPr lang="en-US" sz="2800" dirty="0">
              <a:solidFill>
                <a:schemeClr val="bg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805833647"/>
              </p:ext>
            </p:extLst>
          </p:nvPr>
        </p:nvGraphicFramePr>
        <p:xfrm>
          <a:off x="1695450" y="8379898"/>
          <a:ext cx="10877550" cy="3352800"/>
        </p:xfrm>
        <a:graphic>
          <a:graphicData uri="http://schemas.openxmlformats.org/drawingml/2006/table">
            <a:tbl>
              <a:tblPr firstRow="1" firstCol="1" bandRow="1">
                <a:tableStyleId>{5C22544A-7EE6-4342-B048-85BDC9FD1C3A}</a:tableStyleId>
              </a:tblPr>
              <a:tblGrid>
                <a:gridCol w="2441899"/>
                <a:gridCol w="1775927"/>
                <a:gridCol w="6659724"/>
              </a:tblGrid>
              <a:tr h="0">
                <a:tc gridSpan="3">
                  <a:txBody>
                    <a:bodyPr/>
                    <a:lstStyle/>
                    <a:p>
                      <a:pPr marL="0" marR="0" algn="ctr" hangingPunct="0">
                        <a:spcBef>
                          <a:spcPts val="600"/>
                        </a:spcBef>
                        <a:spcAft>
                          <a:spcPts val="0"/>
                        </a:spcAft>
                      </a:pPr>
                      <a:r>
                        <a:rPr lang="en-US" sz="2800" dirty="0" smtClean="0">
                          <a:effectLst/>
                          <a:latin typeface="+mj-lt"/>
                          <a:ea typeface="Times New Roman"/>
                        </a:rPr>
                        <a:t>HISTORY of CfRadial versions</a:t>
                      </a:r>
                      <a:endParaRPr lang="en-US" sz="2800" dirty="0">
                        <a:effectLst/>
                        <a:latin typeface="+mj-lt"/>
                        <a:ea typeface="Times New Roman"/>
                      </a:endParaRPr>
                    </a:p>
                  </a:txBody>
                  <a:tcPr marL="68580" marR="68580" marT="0" marB="0"/>
                </a:tc>
                <a:tc hMerge="1">
                  <a:txBody>
                    <a:bodyPr/>
                    <a:lstStyle/>
                    <a:p>
                      <a:pPr marL="0" marR="0" hangingPunct="0">
                        <a:spcBef>
                          <a:spcPts val="600"/>
                        </a:spcBef>
                        <a:spcAft>
                          <a:spcPts val="0"/>
                        </a:spcAft>
                      </a:pPr>
                      <a:endParaRPr lang="en-US" sz="2400" dirty="0">
                        <a:effectLst/>
                        <a:latin typeface="Times New Roman"/>
                        <a:ea typeface="Times New Roman"/>
                      </a:endParaRPr>
                    </a:p>
                  </a:txBody>
                  <a:tcPr marL="68580" marR="68580" marT="0" marB="0"/>
                </a:tc>
                <a:tc hMerge="1">
                  <a:txBody>
                    <a:bodyPr/>
                    <a:lstStyle/>
                    <a:p>
                      <a:pPr marL="0" marR="0" hangingPunct="0">
                        <a:spcBef>
                          <a:spcPts val="600"/>
                        </a:spcBef>
                        <a:spcAft>
                          <a:spcPts val="0"/>
                        </a:spcAft>
                      </a:pPr>
                      <a:endParaRPr lang="en-US" sz="2400" dirty="0">
                        <a:effectLst/>
                        <a:latin typeface="Times New Roman"/>
                        <a:ea typeface="Times New Roman"/>
                      </a:endParaRPr>
                    </a:p>
                  </a:txBody>
                  <a:tcPr marL="68580" marR="68580" marT="0" marB="0"/>
                </a:tc>
              </a:tr>
              <a:tr h="0">
                <a:tc>
                  <a:txBody>
                    <a:bodyPr/>
                    <a:lstStyle/>
                    <a:p>
                      <a:pPr marL="0" marR="0" hangingPunct="0">
                        <a:spcBef>
                          <a:spcPts val="600"/>
                        </a:spcBef>
                        <a:spcAft>
                          <a:spcPts val="0"/>
                        </a:spcAft>
                      </a:pPr>
                      <a:r>
                        <a:rPr lang="en-US" sz="2400" dirty="0">
                          <a:effectLst/>
                        </a:rPr>
                        <a:t>Date</a:t>
                      </a:r>
                      <a:endParaRPr lang="en-US" sz="2400" dirty="0">
                        <a:effectLst/>
                        <a:latin typeface="Times New Roman"/>
                        <a:ea typeface="Times New Roman"/>
                      </a:endParaRPr>
                    </a:p>
                  </a:txBody>
                  <a:tcPr marL="68580" marR="68580" marT="0" marB="0"/>
                </a:tc>
                <a:tc>
                  <a:txBody>
                    <a:bodyPr/>
                    <a:lstStyle/>
                    <a:p>
                      <a:pPr marL="0" marR="0" algn="ctr" hangingPunct="0">
                        <a:spcBef>
                          <a:spcPts val="600"/>
                        </a:spcBef>
                        <a:spcAft>
                          <a:spcPts val="0"/>
                        </a:spcAft>
                      </a:pPr>
                      <a:r>
                        <a:rPr lang="en-US" sz="2400" dirty="0">
                          <a:effectLst/>
                        </a:rPr>
                        <a:t>Version</a:t>
                      </a:r>
                      <a:endParaRPr lang="en-US" sz="2400" dirty="0">
                        <a:effectLst/>
                        <a:latin typeface="Times New Roman"/>
                        <a:ea typeface="Times New Roman"/>
                      </a:endParaRPr>
                    </a:p>
                  </a:txBody>
                  <a:tcPr marL="68580" marR="68580" marT="0" marB="0"/>
                </a:tc>
                <a:tc>
                  <a:txBody>
                    <a:bodyPr/>
                    <a:lstStyle/>
                    <a:p>
                      <a:pPr marL="0" marR="0" hangingPunct="0">
                        <a:spcBef>
                          <a:spcPts val="600"/>
                        </a:spcBef>
                        <a:spcAft>
                          <a:spcPts val="0"/>
                        </a:spcAft>
                      </a:pPr>
                      <a:r>
                        <a:rPr lang="en-US" sz="2400" dirty="0">
                          <a:effectLst/>
                        </a:rPr>
                        <a:t>Remarks</a:t>
                      </a:r>
                      <a:endParaRPr lang="en-US" sz="2400" dirty="0">
                        <a:effectLst/>
                        <a:latin typeface="Times New Roman"/>
                        <a:ea typeface="Times New Roman"/>
                      </a:endParaRPr>
                    </a:p>
                  </a:txBody>
                  <a:tcPr marL="68580" marR="68580" marT="0" marB="0"/>
                </a:tc>
              </a:tr>
              <a:tr h="0">
                <a:tc>
                  <a:txBody>
                    <a:bodyPr/>
                    <a:lstStyle/>
                    <a:p>
                      <a:pPr marL="0" marR="0" hangingPunct="0">
                        <a:spcBef>
                          <a:spcPts val="600"/>
                        </a:spcBef>
                        <a:spcAft>
                          <a:spcPts val="0"/>
                        </a:spcAft>
                      </a:pPr>
                      <a:r>
                        <a:rPr lang="en-US" sz="2400" dirty="0">
                          <a:effectLst/>
                        </a:rPr>
                        <a:t>2011/02/01</a:t>
                      </a:r>
                      <a:endParaRPr lang="en-US" sz="2400" dirty="0">
                        <a:effectLst/>
                        <a:latin typeface="Times New Roman"/>
                        <a:ea typeface="Times New Roman"/>
                      </a:endParaRPr>
                    </a:p>
                  </a:txBody>
                  <a:tcPr marL="68580" marR="68580" marT="0" marB="0"/>
                </a:tc>
                <a:tc>
                  <a:txBody>
                    <a:bodyPr/>
                    <a:lstStyle/>
                    <a:p>
                      <a:pPr marL="0" marR="0" algn="ctr" hangingPunct="0">
                        <a:spcBef>
                          <a:spcPts val="600"/>
                        </a:spcBef>
                        <a:spcAft>
                          <a:spcPts val="0"/>
                        </a:spcAft>
                      </a:pPr>
                      <a:r>
                        <a:rPr lang="en-US" sz="2400" dirty="0">
                          <a:effectLst/>
                        </a:rPr>
                        <a:t>1.1</a:t>
                      </a:r>
                      <a:endParaRPr lang="en-US" sz="2400" dirty="0">
                        <a:effectLst/>
                        <a:latin typeface="Times New Roman"/>
                        <a:ea typeface="Times New Roman"/>
                      </a:endParaRPr>
                    </a:p>
                  </a:txBody>
                  <a:tcPr marL="68580" marR="68580" marT="0" marB="0"/>
                </a:tc>
                <a:tc>
                  <a:txBody>
                    <a:bodyPr/>
                    <a:lstStyle/>
                    <a:p>
                      <a:pPr marL="0" marR="0" hangingPunct="0">
                        <a:spcBef>
                          <a:spcPts val="600"/>
                        </a:spcBef>
                        <a:spcAft>
                          <a:spcPts val="0"/>
                        </a:spcAft>
                      </a:pPr>
                      <a:r>
                        <a:rPr lang="en-US" sz="2400" dirty="0">
                          <a:effectLst/>
                        </a:rPr>
                        <a:t>First operational </a:t>
                      </a:r>
                      <a:r>
                        <a:rPr lang="en-US" sz="2400" dirty="0" smtClean="0">
                          <a:effectLst/>
                        </a:rPr>
                        <a:t>version – NetCDF3</a:t>
                      </a:r>
                      <a:br>
                        <a:rPr lang="en-US" sz="2400" dirty="0" smtClean="0">
                          <a:effectLst/>
                        </a:rPr>
                      </a:br>
                      <a:r>
                        <a:rPr lang="en-US" sz="2400" dirty="0" smtClean="0">
                          <a:effectLst/>
                        </a:rPr>
                        <a:t>Uses a volume-oriented</a:t>
                      </a:r>
                      <a:r>
                        <a:rPr lang="en-US" sz="2400" baseline="0" dirty="0" smtClean="0">
                          <a:effectLst/>
                        </a:rPr>
                        <a:t> flat structure</a:t>
                      </a:r>
                      <a:endParaRPr lang="en-US" sz="2400" dirty="0">
                        <a:effectLst/>
                        <a:latin typeface="Times New Roman"/>
                        <a:ea typeface="Times New Roman"/>
                      </a:endParaRPr>
                    </a:p>
                  </a:txBody>
                  <a:tcPr marL="68580" marR="68580" marT="0" marB="0"/>
                </a:tc>
              </a:tr>
              <a:tr h="0">
                <a:tc>
                  <a:txBody>
                    <a:bodyPr/>
                    <a:lstStyle/>
                    <a:p>
                      <a:pPr marL="0" marR="0" hangingPunct="0">
                        <a:spcBef>
                          <a:spcPts val="600"/>
                        </a:spcBef>
                        <a:spcAft>
                          <a:spcPts val="0"/>
                        </a:spcAft>
                      </a:pPr>
                      <a:r>
                        <a:rPr lang="en-US" sz="2400" dirty="0">
                          <a:effectLst/>
                        </a:rPr>
                        <a:t>2011/06/07</a:t>
                      </a:r>
                      <a:endParaRPr lang="en-US" sz="2400" dirty="0">
                        <a:effectLst/>
                        <a:latin typeface="Times New Roman"/>
                        <a:ea typeface="Times New Roman"/>
                      </a:endParaRPr>
                    </a:p>
                  </a:txBody>
                  <a:tcPr marL="68580" marR="68580" marT="0" marB="0"/>
                </a:tc>
                <a:tc>
                  <a:txBody>
                    <a:bodyPr/>
                    <a:lstStyle/>
                    <a:p>
                      <a:pPr marL="0" marR="0" algn="ctr" hangingPunct="0">
                        <a:spcBef>
                          <a:spcPts val="600"/>
                        </a:spcBef>
                        <a:spcAft>
                          <a:spcPts val="0"/>
                        </a:spcAft>
                      </a:pPr>
                      <a:r>
                        <a:rPr lang="en-US" sz="2400" dirty="0">
                          <a:effectLst/>
                        </a:rPr>
                        <a:t>1.2</a:t>
                      </a:r>
                      <a:endParaRPr lang="en-US" sz="2400" dirty="0">
                        <a:effectLst/>
                        <a:latin typeface="Times New Roman"/>
                        <a:ea typeface="Times New Roman"/>
                      </a:endParaRPr>
                    </a:p>
                  </a:txBody>
                  <a:tcPr marL="68580" marR="68580" marT="0" marB="0"/>
                </a:tc>
                <a:tc>
                  <a:txBody>
                    <a:bodyPr/>
                    <a:lstStyle/>
                    <a:p>
                      <a:pPr marL="0" marR="0" hangingPunct="0">
                        <a:spcBef>
                          <a:spcPts val="600"/>
                        </a:spcBef>
                        <a:spcAft>
                          <a:spcPts val="0"/>
                        </a:spcAft>
                      </a:pPr>
                      <a:r>
                        <a:rPr lang="en-US" sz="2400" dirty="0">
                          <a:effectLst/>
                        </a:rPr>
                        <a:t>Minor changes / </a:t>
                      </a:r>
                      <a:r>
                        <a:rPr lang="en-US" sz="2400" dirty="0" smtClean="0">
                          <a:effectLst/>
                        </a:rPr>
                        <a:t>additions</a:t>
                      </a:r>
                      <a:endParaRPr lang="en-US" sz="2400" dirty="0">
                        <a:effectLst/>
                        <a:latin typeface="Times New Roman"/>
                        <a:ea typeface="Times New Roman"/>
                      </a:endParaRPr>
                    </a:p>
                  </a:txBody>
                  <a:tcPr marL="68580" marR="68580" marT="0" marB="0"/>
                </a:tc>
              </a:tr>
              <a:tr h="0">
                <a:tc>
                  <a:txBody>
                    <a:bodyPr/>
                    <a:lstStyle/>
                    <a:p>
                      <a:pPr marL="0" marR="0" hangingPunct="0">
                        <a:spcBef>
                          <a:spcPts val="600"/>
                        </a:spcBef>
                        <a:spcAft>
                          <a:spcPts val="0"/>
                        </a:spcAft>
                      </a:pPr>
                      <a:r>
                        <a:rPr lang="en-US" sz="2400" dirty="0">
                          <a:effectLst/>
                        </a:rPr>
                        <a:t>2013/07/01</a:t>
                      </a:r>
                      <a:endParaRPr lang="en-US" sz="2400" dirty="0">
                        <a:effectLst/>
                        <a:latin typeface="Times New Roman"/>
                        <a:ea typeface="Times New Roman"/>
                      </a:endParaRPr>
                    </a:p>
                  </a:txBody>
                  <a:tcPr marL="68580" marR="68580" marT="0" marB="0"/>
                </a:tc>
                <a:tc>
                  <a:txBody>
                    <a:bodyPr/>
                    <a:lstStyle/>
                    <a:p>
                      <a:pPr marL="0" marR="0" algn="ctr" hangingPunct="0">
                        <a:spcBef>
                          <a:spcPts val="600"/>
                        </a:spcBef>
                        <a:spcAft>
                          <a:spcPts val="0"/>
                        </a:spcAft>
                      </a:pPr>
                      <a:r>
                        <a:rPr lang="en-US" sz="2400" dirty="0">
                          <a:effectLst/>
                        </a:rPr>
                        <a:t>1.3</a:t>
                      </a:r>
                      <a:endParaRPr lang="en-US" sz="2400" dirty="0">
                        <a:effectLst/>
                        <a:latin typeface="Times New Roman"/>
                        <a:ea typeface="Times New Roman"/>
                      </a:endParaRPr>
                    </a:p>
                  </a:txBody>
                  <a:tcPr marL="68580" marR="68580" marT="0" marB="0"/>
                </a:tc>
                <a:tc>
                  <a:txBody>
                    <a:bodyPr/>
                    <a:lstStyle/>
                    <a:p>
                      <a:pPr marL="0" marR="0" hangingPunct="0">
                        <a:spcBef>
                          <a:spcPts val="600"/>
                        </a:spcBef>
                        <a:spcAft>
                          <a:spcPts val="0"/>
                        </a:spcAft>
                      </a:pPr>
                      <a:r>
                        <a:rPr lang="en-US" sz="2400" dirty="0">
                          <a:effectLst/>
                        </a:rPr>
                        <a:t>Major changes / additions</a:t>
                      </a:r>
                      <a:endParaRPr lang="en-US" sz="2400" dirty="0">
                        <a:effectLst/>
                        <a:latin typeface="Times New Roman"/>
                        <a:ea typeface="Times New Roman"/>
                      </a:endParaRPr>
                    </a:p>
                  </a:txBody>
                  <a:tcPr marL="68580" marR="68580" marT="0" marB="0"/>
                </a:tc>
              </a:tr>
              <a:tr h="0">
                <a:tc>
                  <a:txBody>
                    <a:bodyPr/>
                    <a:lstStyle/>
                    <a:p>
                      <a:pPr marL="0" marR="0" hangingPunct="0">
                        <a:spcBef>
                          <a:spcPts val="600"/>
                        </a:spcBef>
                        <a:spcAft>
                          <a:spcPts val="0"/>
                        </a:spcAft>
                      </a:pPr>
                      <a:r>
                        <a:rPr lang="en-US" sz="2400" dirty="0" smtClean="0">
                          <a:effectLst/>
                          <a:latin typeface="+mj-lt"/>
                          <a:ea typeface="Times New Roman"/>
                        </a:rPr>
                        <a:t>2016/05/31</a:t>
                      </a:r>
                      <a:endParaRPr lang="en-US" sz="2400" dirty="0">
                        <a:effectLst/>
                        <a:latin typeface="+mj-lt"/>
                        <a:ea typeface="Times New Roman"/>
                      </a:endParaRPr>
                    </a:p>
                  </a:txBody>
                  <a:tcPr marL="68580" marR="68580" marT="0" marB="0"/>
                </a:tc>
                <a:tc>
                  <a:txBody>
                    <a:bodyPr/>
                    <a:lstStyle/>
                    <a:p>
                      <a:pPr marL="0" marR="0" algn="ctr" hangingPunct="0">
                        <a:spcBef>
                          <a:spcPts val="600"/>
                        </a:spcBef>
                        <a:spcAft>
                          <a:spcPts val="0"/>
                        </a:spcAft>
                      </a:pPr>
                      <a:r>
                        <a:rPr lang="en-US" sz="2400" dirty="0" smtClean="0">
                          <a:effectLst/>
                          <a:latin typeface="+mj-lt"/>
                          <a:ea typeface="Times New Roman"/>
                        </a:rPr>
                        <a:t>1.4</a:t>
                      </a:r>
                      <a:endParaRPr lang="en-US" sz="2400" dirty="0">
                        <a:effectLst/>
                        <a:latin typeface="+mj-lt"/>
                        <a:ea typeface="Times New Roman"/>
                      </a:endParaRPr>
                    </a:p>
                  </a:txBody>
                  <a:tcPr marL="68580" marR="68580" marT="0" marB="0"/>
                </a:tc>
                <a:tc>
                  <a:txBody>
                    <a:bodyPr/>
                    <a:lstStyle/>
                    <a:p>
                      <a:pPr marL="0" marR="0" hangingPunct="0">
                        <a:spcBef>
                          <a:spcPts val="600"/>
                        </a:spcBef>
                        <a:spcAft>
                          <a:spcPts val="0"/>
                        </a:spcAft>
                      </a:pPr>
                      <a:r>
                        <a:rPr lang="en-US" sz="2400" dirty="0" smtClean="0">
                          <a:effectLst/>
                          <a:latin typeface="+mj-lt"/>
                          <a:ea typeface="Times New Roman"/>
                        </a:rPr>
                        <a:t>Adding support</a:t>
                      </a:r>
                      <a:r>
                        <a:rPr lang="en-US" sz="2400" baseline="0" dirty="0" smtClean="0">
                          <a:effectLst/>
                          <a:latin typeface="+mj-lt"/>
                          <a:ea typeface="Times New Roman"/>
                        </a:rPr>
                        <a:t> for spectra and data quality fields</a:t>
                      </a:r>
                      <a:endParaRPr lang="en-US" sz="2400" dirty="0">
                        <a:effectLst/>
                        <a:latin typeface="+mj-lt"/>
                        <a:ea typeface="Times New Roman"/>
                      </a:endParaRPr>
                    </a:p>
                  </a:txBody>
                  <a:tcPr marL="68580" marR="68580" marT="0" marB="0"/>
                </a:tc>
              </a:tr>
              <a:tr h="0">
                <a:tc>
                  <a:txBody>
                    <a:bodyPr/>
                    <a:lstStyle/>
                    <a:p>
                      <a:pPr marL="0" marR="0" hangingPunct="0">
                        <a:spcBef>
                          <a:spcPts val="600"/>
                        </a:spcBef>
                        <a:spcAft>
                          <a:spcPts val="0"/>
                        </a:spcAft>
                      </a:pPr>
                      <a:r>
                        <a:rPr lang="en-US" sz="2400" dirty="0" smtClean="0">
                          <a:effectLst/>
                          <a:latin typeface="+mj-lt"/>
                          <a:ea typeface="Times New Roman"/>
                        </a:rPr>
                        <a:t>2017</a:t>
                      </a:r>
                      <a:endParaRPr lang="en-US" sz="2400" dirty="0">
                        <a:effectLst/>
                        <a:latin typeface="+mj-lt"/>
                        <a:ea typeface="Times New Roman"/>
                      </a:endParaRPr>
                    </a:p>
                  </a:txBody>
                  <a:tcPr marL="68580" marR="68580" marT="0" marB="0"/>
                </a:tc>
                <a:tc>
                  <a:txBody>
                    <a:bodyPr/>
                    <a:lstStyle/>
                    <a:p>
                      <a:pPr marL="0" marR="0" algn="ctr" hangingPunct="0">
                        <a:spcBef>
                          <a:spcPts val="600"/>
                        </a:spcBef>
                        <a:spcAft>
                          <a:spcPts val="0"/>
                        </a:spcAft>
                      </a:pPr>
                      <a:r>
                        <a:rPr lang="en-US" sz="2400" dirty="0" smtClean="0">
                          <a:effectLst/>
                          <a:latin typeface="+mj-lt"/>
                          <a:ea typeface="Times New Roman"/>
                        </a:rPr>
                        <a:t>2.0</a:t>
                      </a:r>
                      <a:endParaRPr lang="en-US" sz="2400" dirty="0">
                        <a:effectLst/>
                        <a:latin typeface="+mj-lt"/>
                        <a:ea typeface="Times New Roman"/>
                      </a:endParaRPr>
                    </a:p>
                  </a:txBody>
                  <a:tcPr marL="68580" marR="68580" marT="0" marB="0"/>
                </a:tc>
                <a:tc>
                  <a:txBody>
                    <a:bodyPr/>
                    <a:lstStyle/>
                    <a:p>
                      <a:pPr marL="0" marR="0" hangingPunct="0">
                        <a:spcBef>
                          <a:spcPts val="600"/>
                        </a:spcBef>
                        <a:spcAft>
                          <a:spcPts val="0"/>
                        </a:spcAft>
                      </a:pPr>
                      <a:r>
                        <a:rPr lang="en-US" sz="2400" dirty="0" smtClean="0">
                          <a:effectLst/>
                          <a:latin typeface="+mj-lt"/>
                          <a:ea typeface="Times New Roman"/>
                        </a:rPr>
                        <a:t>Upgrade</a:t>
                      </a:r>
                      <a:r>
                        <a:rPr lang="en-US" sz="2400" baseline="0" dirty="0" smtClean="0">
                          <a:effectLst/>
                          <a:latin typeface="+mj-lt"/>
                          <a:ea typeface="Times New Roman"/>
                        </a:rPr>
                        <a:t> to use NetCDF4 groups</a:t>
                      </a:r>
                      <a:br>
                        <a:rPr lang="en-US" sz="2400" baseline="0" dirty="0" smtClean="0">
                          <a:effectLst/>
                          <a:latin typeface="+mj-lt"/>
                          <a:ea typeface="Times New Roman"/>
                        </a:rPr>
                      </a:br>
                      <a:r>
                        <a:rPr lang="en-US" sz="2400" baseline="0" dirty="0" smtClean="0">
                          <a:effectLst/>
                          <a:latin typeface="+mj-lt"/>
                          <a:ea typeface="Times New Roman"/>
                        </a:rPr>
                        <a:t>Change to sweep-oriented structure</a:t>
                      </a:r>
                      <a:endParaRPr lang="en-US" sz="2400" dirty="0">
                        <a:effectLst/>
                        <a:latin typeface="+mj-lt"/>
                        <a:ea typeface="Times New Roman"/>
                      </a:endParaRPr>
                    </a:p>
                  </a:txBody>
                  <a:tcPr marL="68580" marR="68580" marT="0" marB="0"/>
                </a:tc>
              </a:tr>
            </a:tbl>
          </a:graphicData>
        </a:graphic>
      </p:graphicFrame>
      <p:sp>
        <p:nvSpPr>
          <p:cNvPr id="53" name="Rectangle 4"/>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5" name="Rectangle 6"/>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40"/>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5" name="Rectangle 76"/>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0" name="Canvas 3"/>
          <p:cNvGrpSpPr/>
          <p:nvPr/>
        </p:nvGrpSpPr>
        <p:grpSpPr>
          <a:xfrm>
            <a:off x="19535741" y="9980606"/>
            <a:ext cx="6477000" cy="3124200"/>
            <a:chOff x="0" y="0"/>
            <a:chExt cx="5829300" cy="2324100"/>
          </a:xfrm>
        </p:grpSpPr>
        <p:sp>
          <p:nvSpPr>
            <p:cNvPr id="21" name="Rectangle 20"/>
            <p:cNvSpPr/>
            <p:nvPr/>
          </p:nvSpPr>
          <p:spPr>
            <a:xfrm>
              <a:off x="0" y="0"/>
              <a:ext cx="5486400" cy="2324100"/>
            </a:xfrm>
            <a:prstGeom prst="rect">
              <a:avLst/>
            </a:prstGeom>
          </p:spPr>
        </p:sp>
        <p:cxnSp>
          <p:nvCxnSpPr>
            <p:cNvPr id="22" name="Straight Connector 21"/>
            <p:cNvCxnSpPr>
              <a:stCxn id="28" idx="0"/>
              <a:endCxn id="30" idx="2"/>
            </p:cNvCxnSpPr>
            <p:nvPr/>
          </p:nvCxnSpPr>
          <p:spPr>
            <a:xfrm flipH="1" flipV="1">
              <a:off x="1143001" y="207449"/>
              <a:ext cx="1619250" cy="1628775"/>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0"/>
              <a:endCxn id="30" idx="6"/>
            </p:cNvCxnSpPr>
            <p:nvPr/>
          </p:nvCxnSpPr>
          <p:spPr>
            <a:xfrm flipV="1">
              <a:off x="2762251" y="207449"/>
              <a:ext cx="1581150" cy="1628775"/>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8" idx="0"/>
              <a:endCxn id="35" idx="6"/>
            </p:cNvCxnSpPr>
            <p:nvPr/>
          </p:nvCxnSpPr>
          <p:spPr>
            <a:xfrm flipV="1">
              <a:off x="2762251" y="664649"/>
              <a:ext cx="1552575" cy="1171575"/>
            </a:xfrm>
            <a:prstGeom prst="line">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8" idx="0"/>
              <a:endCxn id="35" idx="2"/>
            </p:cNvCxnSpPr>
            <p:nvPr/>
          </p:nvCxnSpPr>
          <p:spPr>
            <a:xfrm flipH="1" flipV="1">
              <a:off x="1114426" y="664649"/>
              <a:ext cx="1647825" cy="1171575"/>
            </a:xfrm>
            <a:prstGeom prst="line">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8" idx="0"/>
              <a:endCxn id="29" idx="2"/>
            </p:cNvCxnSpPr>
            <p:nvPr/>
          </p:nvCxnSpPr>
          <p:spPr>
            <a:xfrm flipH="1" flipV="1">
              <a:off x="1143001" y="1121849"/>
              <a:ext cx="1619250" cy="714375"/>
            </a:xfrm>
            <a:prstGeom prst="line">
              <a:avLst/>
            </a:prstGeom>
            <a:ln w="6350">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8" idx="0"/>
              <a:endCxn id="29" idx="6"/>
            </p:cNvCxnSpPr>
            <p:nvPr/>
          </p:nvCxnSpPr>
          <p:spPr>
            <a:xfrm flipV="1">
              <a:off x="2762251" y="1121849"/>
              <a:ext cx="1581150" cy="714375"/>
            </a:xfrm>
            <a:prstGeom prst="line">
              <a:avLst/>
            </a:prstGeom>
            <a:ln w="635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a:off x="2419351" y="1836224"/>
              <a:ext cx="6858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Oval 28"/>
            <p:cNvSpPr/>
            <p:nvPr/>
          </p:nvSpPr>
          <p:spPr>
            <a:xfrm>
              <a:off x="1143001" y="950399"/>
              <a:ext cx="3200400" cy="342900"/>
            </a:xfrm>
            <a:prstGeom prst="ellipse">
              <a:avLst/>
            </a:prstGeom>
            <a:noFill/>
            <a:ln w="28575">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Oval 29"/>
            <p:cNvSpPr/>
            <p:nvPr/>
          </p:nvSpPr>
          <p:spPr>
            <a:xfrm>
              <a:off x="1143001" y="35999"/>
              <a:ext cx="3200400" cy="342900"/>
            </a:xfrm>
            <a:prstGeom prst="ellipse">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1" name="Straight Arrow Connector 30"/>
            <p:cNvCxnSpPr>
              <a:stCxn id="29" idx="5"/>
              <a:endCxn id="35" idx="4"/>
            </p:cNvCxnSpPr>
            <p:nvPr/>
          </p:nvCxnSpPr>
          <p:spPr>
            <a:xfrm flipH="1" flipV="1">
              <a:off x="2714626" y="836099"/>
              <a:ext cx="1160087" cy="406983"/>
            </a:xfrm>
            <a:prstGeom prst="straightConnector1">
              <a:avLst/>
            </a:prstGeom>
            <a:ln w="28575">
              <a:solidFill>
                <a:srgbClr val="92D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2" name="Text Box 13"/>
            <p:cNvSpPr txBox="1"/>
            <p:nvPr/>
          </p:nvSpPr>
          <p:spPr>
            <a:xfrm>
              <a:off x="4343400" y="64574"/>
              <a:ext cx="1485900" cy="31432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3</a:t>
              </a:r>
              <a:endParaRPr lang="en-US" sz="2400" dirty="0">
                <a:effectLst/>
                <a:ea typeface="Calibri"/>
                <a:cs typeface="Arial"/>
              </a:endParaRPr>
            </a:p>
          </p:txBody>
        </p:sp>
        <p:sp>
          <p:nvSpPr>
            <p:cNvPr id="33" name="Text Box 16"/>
            <p:cNvSpPr txBox="1"/>
            <p:nvPr/>
          </p:nvSpPr>
          <p:spPr>
            <a:xfrm>
              <a:off x="4343401" y="521773"/>
              <a:ext cx="1485899"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2</a:t>
              </a:r>
              <a:endParaRPr lang="en-US" sz="2400" dirty="0">
                <a:effectLst/>
                <a:ea typeface="Calibri"/>
                <a:cs typeface="Arial"/>
              </a:endParaRPr>
            </a:p>
          </p:txBody>
        </p:sp>
        <p:sp>
          <p:nvSpPr>
            <p:cNvPr id="34" name="Text Box 17"/>
            <p:cNvSpPr txBox="1"/>
            <p:nvPr/>
          </p:nvSpPr>
          <p:spPr>
            <a:xfrm>
              <a:off x="4343401" y="978974"/>
              <a:ext cx="1485899"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1</a:t>
              </a:r>
              <a:endParaRPr lang="en-US" sz="2400" dirty="0">
                <a:effectLst/>
                <a:ea typeface="Calibri"/>
                <a:cs typeface="Arial"/>
              </a:endParaRPr>
            </a:p>
          </p:txBody>
        </p:sp>
        <p:sp>
          <p:nvSpPr>
            <p:cNvPr id="35" name="Oval 34"/>
            <p:cNvSpPr/>
            <p:nvPr/>
          </p:nvSpPr>
          <p:spPr>
            <a:xfrm>
              <a:off x="1114426" y="493199"/>
              <a:ext cx="3200400" cy="342900"/>
            </a:xfrm>
            <a:prstGeom prst="ellipse">
              <a:avLst/>
            </a:prstGeom>
            <a:noFill/>
            <a:ln w="28575">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6" name="Straight Arrow Connector 35"/>
            <p:cNvCxnSpPr>
              <a:stCxn id="35" idx="4"/>
              <a:endCxn id="30" idx="3"/>
            </p:cNvCxnSpPr>
            <p:nvPr/>
          </p:nvCxnSpPr>
          <p:spPr>
            <a:xfrm flipH="1" flipV="1">
              <a:off x="1611689" y="328682"/>
              <a:ext cx="1102937" cy="507417"/>
            </a:xfrm>
            <a:prstGeom prst="straightConnector1">
              <a:avLst/>
            </a:prstGeom>
            <a:ln w="28575">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cxnSp>
      </p:grpSp>
      <p:grpSp>
        <p:nvGrpSpPr>
          <p:cNvPr id="37" name="Canvas 18"/>
          <p:cNvGrpSpPr/>
          <p:nvPr/>
        </p:nvGrpSpPr>
        <p:grpSpPr>
          <a:xfrm>
            <a:off x="19847461" y="15317298"/>
            <a:ext cx="6781800" cy="3837806"/>
            <a:chOff x="0" y="0"/>
            <a:chExt cx="5486400" cy="2830830"/>
          </a:xfrm>
        </p:grpSpPr>
        <p:sp>
          <p:nvSpPr>
            <p:cNvPr id="38" name="Rectangle 37"/>
            <p:cNvSpPr/>
            <p:nvPr/>
          </p:nvSpPr>
          <p:spPr>
            <a:xfrm>
              <a:off x="0" y="0"/>
              <a:ext cx="5486400" cy="2830830"/>
            </a:xfrm>
            <a:prstGeom prst="rect">
              <a:avLst/>
            </a:prstGeom>
            <a:ln w="28575">
              <a:prstDash val="dash"/>
            </a:ln>
          </p:spPr>
        </p:sp>
        <p:cxnSp>
          <p:nvCxnSpPr>
            <p:cNvPr id="39" name="Straight Connector 38"/>
            <p:cNvCxnSpPr>
              <a:stCxn id="43" idx="0"/>
              <a:endCxn id="45" idx="2"/>
            </p:cNvCxnSpPr>
            <p:nvPr/>
          </p:nvCxnSpPr>
          <p:spPr>
            <a:xfrm flipV="1">
              <a:off x="1468813" y="2136738"/>
              <a:ext cx="2035922" cy="192716"/>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3" idx="0"/>
              <a:endCxn id="46" idx="2"/>
            </p:cNvCxnSpPr>
            <p:nvPr/>
          </p:nvCxnSpPr>
          <p:spPr>
            <a:xfrm flipV="1">
              <a:off x="1468813" y="1908415"/>
              <a:ext cx="2419974" cy="421039"/>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3" idx="0"/>
              <a:endCxn id="46" idx="0"/>
            </p:cNvCxnSpPr>
            <p:nvPr/>
          </p:nvCxnSpPr>
          <p:spPr>
            <a:xfrm flipV="1">
              <a:off x="1468813" y="251507"/>
              <a:ext cx="1728688" cy="2077947"/>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0"/>
              <a:endCxn id="45" idx="0"/>
            </p:cNvCxnSpPr>
            <p:nvPr/>
          </p:nvCxnSpPr>
          <p:spPr>
            <a:xfrm flipV="1">
              <a:off x="1468813" y="479830"/>
              <a:ext cx="1344636" cy="1849624"/>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a:xfrm>
              <a:off x="1125913" y="2329454"/>
              <a:ext cx="6858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Arc 43"/>
            <p:cNvSpPr/>
            <p:nvPr/>
          </p:nvSpPr>
          <p:spPr>
            <a:xfrm rot="20203695">
              <a:off x="2021290" y="552424"/>
              <a:ext cx="914400" cy="2142513"/>
            </a:xfrm>
            <a:prstGeom prst="arc">
              <a:avLst>
                <a:gd name="adj1" fmla="val 17181395"/>
                <a:gd name="adj2" fmla="val 4517755"/>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Arc 44"/>
            <p:cNvSpPr/>
            <p:nvPr/>
          </p:nvSpPr>
          <p:spPr>
            <a:xfrm rot="20203695">
              <a:off x="2467007" y="321805"/>
              <a:ext cx="914400" cy="2142490"/>
            </a:xfrm>
            <a:prstGeom prst="arc">
              <a:avLst>
                <a:gd name="adj1" fmla="val 17181395"/>
                <a:gd name="adj2" fmla="val 4517755"/>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Arc 45"/>
            <p:cNvSpPr/>
            <p:nvPr/>
          </p:nvSpPr>
          <p:spPr>
            <a:xfrm rot="20203695">
              <a:off x="2851059" y="93482"/>
              <a:ext cx="914400" cy="2142490"/>
            </a:xfrm>
            <a:prstGeom prst="arc">
              <a:avLst>
                <a:gd name="adj1" fmla="val 17181395"/>
                <a:gd name="adj2" fmla="val 4517755"/>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7" name="Straight Connector 46"/>
            <p:cNvCxnSpPr>
              <a:stCxn id="43" idx="0"/>
              <a:endCxn id="44" idx="0"/>
            </p:cNvCxnSpPr>
            <p:nvPr/>
          </p:nvCxnSpPr>
          <p:spPr>
            <a:xfrm flipV="1">
              <a:off x="1468813" y="710454"/>
              <a:ext cx="898919" cy="16190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0"/>
              <a:endCxn id="44" idx="2"/>
            </p:cNvCxnSpPr>
            <p:nvPr/>
          </p:nvCxnSpPr>
          <p:spPr>
            <a:xfrm>
              <a:off x="1468813" y="2329454"/>
              <a:ext cx="1590210" cy="37921"/>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9" name="Text Box 36"/>
            <p:cNvSpPr txBox="1"/>
            <p:nvPr/>
          </p:nvSpPr>
          <p:spPr>
            <a:xfrm>
              <a:off x="2226264" y="2362200"/>
              <a:ext cx="1126536" cy="3238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1</a:t>
              </a:r>
              <a:endParaRPr lang="en-US" sz="2400" dirty="0">
                <a:effectLst/>
                <a:ea typeface="Calibri"/>
                <a:cs typeface="Arial"/>
              </a:endParaRPr>
            </a:p>
          </p:txBody>
        </p:sp>
        <p:sp>
          <p:nvSpPr>
            <p:cNvPr id="50" name="Text Box 37"/>
            <p:cNvSpPr txBox="1"/>
            <p:nvPr/>
          </p:nvSpPr>
          <p:spPr>
            <a:xfrm>
              <a:off x="3228192" y="1981200"/>
              <a:ext cx="1039008" cy="32065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2</a:t>
              </a:r>
              <a:endParaRPr lang="en-US" sz="2400" dirty="0">
                <a:effectLst/>
                <a:ea typeface="Calibri"/>
                <a:cs typeface="Arial"/>
              </a:endParaRPr>
            </a:p>
          </p:txBody>
        </p:sp>
        <p:sp>
          <p:nvSpPr>
            <p:cNvPr id="51" name="Text Box 38"/>
            <p:cNvSpPr txBox="1"/>
            <p:nvPr/>
          </p:nvSpPr>
          <p:spPr>
            <a:xfrm>
              <a:off x="4038600" y="1676400"/>
              <a:ext cx="1102936" cy="3067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3</a:t>
              </a:r>
              <a:endParaRPr lang="en-US" sz="2400" dirty="0">
                <a:effectLst/>
                <a:ea typeface="Calibri"/>
                <a:cs typeface="Arial"/>
              </a:endParaRPr>
            </a:p>
          </p:txBody>
        </p:sp>
      </p:grpSp>
      <p:grpSp>
        <p:nvGrpSpPr>
          <p:cNvPr id="67" name="Canvas 39"/>
          <p:cNvGrpSpPr/>
          <p:nvPr/>
        </p:nvGrpSpPr>
        <p:grpSpPr>
          <a:xfrm>
            <a:off x="20451291" y="20671680"/>
            <a:ext cx="6657974" cy="3956685"/>
            <a:chOff x="0" y="0"/>
            <a:chExt cx="5486400" cy="2348865"/>
          </a:xfrm>
        </p:grpSpPr>
        <p:sp>
          <p:nvSpPr>
            <p:cNvPr id="68" name="Rectangle 67"/>
            <p:cNvSpPr/>
            <p:nvPr/>
          </p:nvSpPr>
          <p:spPr>
            <a:xfrm>
              <a:off x="0" y="0"/>
              <a:ext cx="5486400" cy="2348865"/>
            </a:xfrm>
            <a:prstGeom prst="rect">
              <a:avLst/>
            </a:prstGeom>
          </p:spPr>
        </p:sp>
        <p:sp>
          <p:nvSpPr>
            <p:cNvPr id="69" name="Rectangle 68"/>
            <p:cNvSpPr/>
            <p:nvPr/>
          </p:nvSpPr>
          <p:spPr>
            <a:xfrm>
              <a:off x="990600" y="266665"/>
              <a:ext cx="1019175" cy="1485826"/>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Isosceles Triangle 69"/>
            <p:cNvSpPr/>
            <p:nvPr/>
          </p:nvSpPr>
          <p:spPr>
            <a:xfrm>
              <a:off x="646725" y="1856399"/>
              <a:ext cx="6858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1" name="Straight Connector 70"/>
            <p:cNvCxnSpPr/>
            <p:nvPr/>
          </p:nvCxnSpPr>
          <p:spPr>
            <a:xfrm flipV="1">
              <a:off x="990600" y="266665"/>
              <a:ext cx="0" cy="148593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065950" y="266665"/>
              <a:ext cx="1019175" cy="1485826"/>
            </a:xfrm>
            <a:prstGeom prst="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3" name="Straight Connector 72"/>
            <p:cNvCxnSpPr/>
            <p:nvPr/>
          </p:nvCxnSpPr>
          <p:spPr>
            <a:xfrm flipV="1">
              <a:off x="2065950" y="266666"/>
              <a:ext cx="0" cy="148582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151800" y="266682"/>
              <a:ext cx="1019175" cy="148580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5" name="Straight Connector 74"/>
            <p:cNvCxnSpPr/>
            <p:nvPr/>
          </p:nvCxnSpPr>
          <p:spPr>
            <a:xfrm flipV="1">
              <a:off x="3151800" y="266682"/>
              <a:ext cx="0" cy="14858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6" name="Text Box 48"/>
            <p:cNvSpPr txBox="1"/>
            <p:nvPr/>
          </p:nvSpPr>
          <p:spPr>
            <a:xfrm>
              <a:off x="990600" y="0"/>
              <a:ext cx="1307268" cy="26666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1</a:t>
              </a:r>
              <a:endParaRPr lang="en-US" sz="2400" dirty="0">
                <a:effectLst/>
                <a:ea typeface="Calibri"/>
                <a:cs typeface="Arial"/>
              </a:endParaRPr>
            </a:p>
          </p:txBody>
        </p:sp>
        <p:sp>
          <p:nvSpPr>
            <p:cNvPr id="77" name="Text Box 49"/>
            <p:cNvSpPr txBox="1"/>
            <p:nvPr/>
          </p:nvSpPr>
          <p:spPr>
            <a:xfrm>
              <a:off x="2065950" y="0"/>
              <a:ext cx="1175009" cy="2667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2</a:t>
              </a:r>
              <a:endParaRPr lang="en-US" sz="2400" dirty="0">
                <a:effectLst/>
                <a:ea typeface="Calibri"/>
                <a:cs typeface="Arial"/>
              </a:endParaRPr>
            </a:p>
          </p:txBody>
        </p:sp>
        <p:sp>
          <p:nvSpPr>
            <p:cNvPr id="78" name="Text Box 50"/>
            <p:cNvSpPr txBox="1"/>
            <p:nvPr/>
          </p:nvSpPr>
          <p:spPr>
            <a:xfrm>
              <a:off x="3151800" y="0"/>
              <a:ext cx="1325837" cy="26666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CA" sz="2400" dirty="0">
                  <a:effectLst/>
                  <a:ea typeface="Calibri"/>
                  <a:cs typeface="Arial"/>
                </a:rPr>
                <a:t>Sweep 3</a:t>
              </a:r>
              <a:endParaRPr lang="en-US" sz="2400" dirty="0">
                <a:effectLst/>
                <a:ea typeface="Calibri"/>
                <a:cs typeface="Arial"/>
              </a:endParaRPr>
            </a:p>
          </p:txBody>
        </p:sp>
        <p:cxnSp>
          <p:nvCxnSpPr>
            <p:cNvPr id="79" name="Straight Arrow Connector 78"/>
            <p:cNvCxnSpPr/>
            <p:nvPr/>
          </p:nvCxnSpPr>
          <p:spPr>
            <a:xfrm flipV="1">
              <a:off x="1504950" y="2038349"/>
              <a:ext cx="2666025" cy="1"/>
            </a:xfrm>
            <a:prstGeom prst="straightConnector1">
              <a:avLst/>
            </a:prstGeom>
            <a:ln w="3175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80" name="Text Box 53"/>
            <p:cNvSpPr txBox="1"/>
            <p:nvPr/>
          </p:nvSpPr>
          <p:spPr>
            <a:xfrm>
              <a:off x="1504950" y="1809750"/>
              <a:ext cx="2590800" cy="1962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CA" sz="2400" dirty="0">
                  <a:effectLst/>
                  <a:ea typeface="Calibri"/>
                  <a:cs typeface="Arial"/>
                </a:rPr>
                <a:t>Time</a:t>
              </a:r>
              <a:endParaRPr lang="en-US" sz="2400" dirty="0">
                <a:effectLst/>
                <a:ea typeface="Calibri"/>
                <a:cs typeface="Arial"/>
              </a:endParaRPr>
            </a:p>
          </p:txBody>
        </p:sp>
      </p:grpSp>
      <p:pic>
        <p:nvPicPr>
          <p:cNvPr id="2" name="Picture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541061" y="7191704"/>
            <a:ext cx="5637820" cy="5964285"/>
          </a:xfrm>
          <a:prstGeom prst="rect">
            <a:avLst/>
          </a:prstGeom>
        </p:spPr>
      </p:pic>
      <p:pic>
        <p:nvPicPr>
          <p:cNvPr id="3" name="Picture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541061" y="15033968"/>
            <a:ext cx="5619731" cy="4121136"/>
          </a:xfrm>
          <a:prstGeom prst="rect">
            <a:avLst/>
          </a:prstGeom>
        </p:spPr>
      </p:pic>
      <p:pic>
        <p:nvPicPr>
          <p:cNvPr id="4" name="Picture 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541061" y="20907704"/>
            <a:ext cx="5726620" cy="3733800"/>
          </a:xfrm>
          <a:prstGeom prst="rect">
            <a:avLst/>
          </a:prstGeom>
        </p:spPr>
      </p:pic>
      <p:sp>
        <p:nvSpPr>
          <p:cNvPr id="63" name="TextBox 62"/>
          <p:cNvSpPr txBox="1"/>
          <p:nvPr/>
        </p:nvSpPr>
        <p:spPr>
          <a:xfrm>
            <a:off x="14477999" y="5029200"/>
            <a:ext cx="11407087" cy="1815882"/>
          </a:xfrm>
          <a:prstGeom prst="rect">
            <a:avLst/>
          </a:prstGeom>
          <a:solidFill>
            <a:schemeClr val="bg2">
              <a:lumMod val="20000"/>
              <a:lumOff val="80000"/>
            </a:schemeClr>
          </a:solidFill>
        </p:spPr>
        <p:txBody>
          <a:bodyPr wrap="square" rtlCol="0">
            <a:spAutoFit/>
          </a:bodyPr>
          <a:lstStyle/>
          <a:p>
            <a:r>
              <a:rPr lang="en-US" sz="2800" dirty="0" smtClean="0">
                <a:solidFill>
                  <a:schemeClr val="bg1"/>
                </a:solidFill>
              </a:rPr>
              <a:t>Scanning instruments – such as RADARS and LIDARS – operate natively in polar coordinates.</a:t>
            </a:r>
          </a:p>
          <a:p>
            <a:r>
              <a:rPr lang="en-US" sz="2800" dirty="0" smtClean="0">
                <a:solidFill>
                  <a:schemeClr val="bg1"/>
                </a:solidFill>
              </a:rPr>
              <a:t>The intention with CfRadial is to save the data in the native coordinate system without any loss of information.</a:t>
            </a:r>
          </a:p>
        </p:txBody>
      </p:sp>
      <p:sp>
        <p:nvSpPr>
          <p:cNvPr id="133" name="TextBox 132"/>
          <p:cNvSpPr txBox="1"/>
          <p:nvPr/>
        </p:nvSpPr>
        <p:spPr>
          <a:xfrm>
            <a:off x="20668872" y="7219236"/>
            <a:ext cx="5216215" cy="1815882"/>
          </a:xfrm>
          <a:prstGeom prst="rect">
            <a:avLst/>
          </a:prstGeom>
          <a:solidFill>
            <a:schemeClr val="bg2">
              <a:lumMod val="20000"/>
              <a:lumOff val="80000"/>
            </a:schemeClr>
          </a:solidFill>
        </p:spPr>
        <p:txBody>
          <a:bodyPr wrap="square" rtlCol="0">
            <a:spAutoFit/>
          </a:bodyPr>
          <a:lstStyle/>
          <a:p>
            <a:r>
              <a:rPr lang="en-US" sz="2800" dirty="0" smtClean="0">
                <a:solidFill>
                  <a:schemeClr val="bg1"/>
                </a:solidFill>
              </a:rPr>
              <a:t>PPI  scanning mode – the antenna moves predominantly in azimuth.</a:t>
            </a:r>
            <a:endParaRPr lang="en-US" sz="2800" dirty="0">
              <a:solidFill>
                <a:schemeClr val="bg1"/>
              </a:solidFill>
            </a:endParaRPr>
          </a:p>
          <a:p>
            <a:r>
              <a:rPr lang="en-US" sz="2800" dirty="0" smtClean="0">
                <a:solidFill>
                  <a:schemeClr val="bg1"/>
                </a:solidFill>
              </a:rPr>
              <a:t>Sweeps contain rays at a constant elevation angle.</a:t>
            </a:r>
          </a:p>
        </p:txBody>
      </p:sp>
      <p:sp>
        <p:nvSpPr>
          <p:cNvPr id="134" name="TextBox 133"/>
          <p:cNvSpPr txBox="1"/>
          <p:nvPr/>
        </p:nvSpPr>
        <p:spPr>
          <a:xfrm>
            <a:off x="14541061" y="13885850"/>
            <a:ext cx="11344027" cy="954107"/>
          </a:xfrm>
          <a:prstGeom prst="rect">
            <a:avLst/>
          </a:prstGeom>
          <a:solidFill>
            <a:schemeClr val="bg2">
              <a:lumMod val="20000"/>
              <a:lumOff val="80000"/>
            </a:schemeClr>
          </a:solidFill>
        </p:spPr>
        <p:txBody>
          <a:bodyPr wrap="square" rtlCol="0">
            <a:spAutoFit/>
          </a:bodyPr>
          <a:lstStyle/>
          <a:p>
            <a:r>
              <a:rPr lang="en-US" sz="2800" dirty="0" smtClean="0">
                <a:solidFill>
                  <a:schemeClr val="bg1"/>
                </a:solidFill>
              </a:rPr>
              <a:t>RHI scanning mode – the antenna moves predominantly in elevation.</a:t>
            </a:r>
            <a:endParaRPr lang="en-US" sz="2800" dirty="0">
              <a:solidFill>
                <a:schemeClr val="bg1"/>
              </a:solidFill>
            </a:endParaRPr>
          </a:p>
          <a:p>
            <a:r>
              <a:rPr lang="en-US" sz="2800" dirty="0" smtClean="0">
                <a:solidFill>
                  <a:schemeClr val="bg1"/>
                </a:solidFill>
              </a:rPr>
              <a:t>Sweeps contain rays at a constant azimuth  angle.</a:t>
            </a:r>
          </a:p>
        </p:txBody>
      </p:sp>
      <p:sp>
        <p:nvSpPr>
          <p:cNvPr id="135" name="TextBox 134"/>
          <p:cNvSpPr txBox="1"/>
          <p:nvPr/>
        </p:nvSpPr>
        <p:spPr>
          <a:xfrm>
            <a:off x="14541061" y="19740975"/>
            <a:ext cx="11344025" cy="954107"/>
          </a:xfrm>
          <a:prstGeom prst="rect">
            <a:avLst/>
          </a:prstGeom>
          <a:solidFill>
            <a:schemeClr val="bg2">
              <a:lumMod val="20000"/>
              <a:lumOff val="80000"/>
            </a:schemeClr>
          </a:solidFill>
        </p:spPr>
        <p:txBody>
          <a:bodyPr wrap="square" rtlCol="0">
            <a:spAutoFit/>
          </a:bodyPr>
          <a:lstStyle/>
          <a:p>
            <a:r>
              <a:rPr lang="en-US" sz="2800" dirty="0" smtClean="0">
                <a:solidFill>
                  <a:schemeClr val="bg1"/>
                </a:solidFill>
              </a:rPr>
              <a:t>Vertically-pointing mode. Antenna is stationary.</a:t>
            </a:r>
            <a:endParaRPr lang="en-US" sz="2800" dirty="0">
              <a:solidFill>
                <a:schemeClr val="bg1"/>
              </a:solidFill>
            </a:endParaRPr>
          </a:p>
          <a:p>
            <a:r>
              <a:rPr lang="en-US" sz="2800" dirty="0" smtClean="0">
                <a:solidFill>
                  <a:schemeClr val="bg1"/>
                </a:solidFill>
              </a:rPr>
              <a:t>Sweeps contain rays within a given time interval.</a:t>
            </a:r>
          </a:p>
        </p:txBody>
      </p:sp>
      <p:sp>
        <p:nvSpPr>
          <p:cNvPr id="137" name="TextBox 136"/>
          <p:cNvSpPr txBox="1"/>
          <p:nvPr/>
        </p:nvSpPr>
        <p:spPr>
          <a:xfrm>
            <a:off x="1752600" y="12192000"/>
            <a:ext cx="10896600" cy="4524315"/>
          </a:xfrm>
          <a:prstGeom prst="rect">
            <a:avLst/>
          </a:prstGeom>
          <a:solidFill>
            <a:schemeClr val="accent4">
              <a:lumMod val="40000"/>
              <a:lumOff val="60000"/>
            </a:schemeClr>
          </a:solidFill>
        </p:spPr>
        <p:txBody>
          <a:bodyPr wrap="square" rtlCol="0">
            <a:spAutoFit/>
          </a:bodyPr>
          <a:lstStyle/>
          <a:p>
            <a:r>
              <a:rPr lang="en-US" sz="3600" b="1" dirty="0" smtClean="0">
                <a:solidFill>
                  <a:schemeClr val="bg1"/>
                </a:solidFill>
              </a:rPr>
              <a:t>CfRadial 1 – based on the classic NetCDF 3 design </a:t>
            </a:r>
          </a:p>
          <a:p>
            <a:endParaRPr lang="en-US" sz="2800" dirty="0">
              <a:solidFill>
                <a:schemeClr val="bg1"/>
              </a:solidFill>
            </a:endParaRPr>
          </a:p>
          <a:p>
            <a:r>
              <a:rPr lang="en-US" sz="2800" dirty="0" smtClean="0">
                <a:solidFill>
                  <a:schemeClr val="bg1"/>
                </a:solidFill>
              </a:rPr>
              <a:t>CfRadial </a:t>
            </a:r>
            <a:r>
              <a:rPr lang="en-US" sz="2800" dirty="0" smtClean="0">
                <a:solidFill>
                  <a:schemeClr val="bg1"/>
                </a:solidFill>
              </a:rPr>
              <a:t>versions 1.1 </a:t>
            </a:r>
            <a:r>
              <a:rPr lang="en-US" sz="2800" dirty="0" smtClean="0">
                <a:solidFill>
                  <a:schemeClr val="bg1"/>
                </a:solidFill>
              </a:rPr>
              <a:t>to 1.4 </a:t>
            </a:r>
            <a:r>
              <a:rPr lang="en-US" sz="2800" dirty="0" smtClean="0">
                <a:solidFill>
                  <a:schemeClr val="bg1"/>
                </a:solidFill>
              </a:rPr>
              <a:t>are </a:t>
            </a:r>
            <a:r>
              <a:rPr lang="en-US" sz="2800" dirty="0" smtClean="0">
                <a:solidFill>
                  <a:schemeClr val="bg1"/>
                </a:solidFill>
              </a:rPr>
              <a:t>based on the classic NetCDF 3 </a:t>
            </a:r>
            <a:r>
              <a:rPr lang="en-US" sz="2800" dirty="0" smtClean="0">
                <a:solidFill>
                  <a:schemeClr val="bg1"/>
                </a:solidFill>
              </a:rPr>
              <a:t>model, </a:t>
            </a:r>
            <a:r>
              <a:rPr lang="en-US" sz="2800" dirty="0" smtClean="0">
                <a:solidFill>
                  <a:schemeClr val="bg1"/>
                </a:solidFill>
              </a:rPr>
              <a:t>in which the data structure is inherently </a:t>
            </a:r>
            <a:r>
              <a:rPr lang="en-US" sz="2800" b="1" dirty="0" smtClean="0">
                <a:solidFill>
                  <a:schemeClr val="bg1"/>
                </a:solidFill>
              </a:rPr>
              <a:t>flat</a:t>
            </a:r>
            <a:r>
              <a:rPr lang="en-US" sz="2800" dirty="0" smtClean="0">
                <a:solidFill>
                  <a:schemeClr val="bg1"/>
                </a:solidFill>
              </a:rPr>
              <a:t>.</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All of the metadata variables, and the actual data set arrays, are  stored </a:t>
            </a:r>
            <a:r>
              <a:rPr lang="en-US" sz="2800" dirty="0" smtClean="0">
                <a:solidFill>
                  <a:schemeClr val="bg1"/>
                </a:solidFill>
              </a:rPr>
              <a:t>at </a:t>
            </a:r>
            <a:r>
              <a:rPr lang="en-US" sz="2800" dirty="0" smtClean="0">
                <a:solidFill>
                  <a:schemeClr val="bg1"/>
                </a:solidFill>
              </a:rPr>
              <a:t>the same (top) </a:t>
            </a:r>
            <a:r>
              <a:rPr lang="en-US" sz="2800" b="1" dirty="0" smtClean="0">
                <a:solidFill>
                  <a:schemeClr val="bg1"/>
                </a:solidFill>
              </a:rPr>
              <a:t>level</a:t>
            </a:r>
            <a:r>
              <a:rPr lang="en-US" sz="2800" dirty="0" smtClean="0">
                <a:solidFill>
                  <a:schemeClr val="bg1"/>
                </a:solidFill>
              </a:rPr>
              <a:t>.</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This is analogous to storing all of your  computer files in a single folder – </a:t>
            </a:r>
            <a:r>
              <a:rPr lang="en-US" sz="2800" dirty="0" smtClean="0">
                <a:solidFill>
                  <a:schemeClr val="bg1"/>
                </a:solidFill>
              </a:rPr>
              <a:t>e.g. your </a:t>
            </a:r>
            <a:r>
              <a:rPr lang="en-US" sz="2800" dirty="0" smtClean="0">
                <a:solidFill>
                  <a:schemeClr val="bg1"/>
                </a:solidFill>
              </a:rPr>
              <a:t>home directory.</a:t>
            </a:r>
            <a:endParaRPr lang="en-US" sz="2800" dirty="0">
              <a:solidFill>
                <a:schemeClr val="bg1"/>
              </a:solidFill>
            </a:endParaRPr>
          </a:p>
        </p:txBody>
      </p:sp>
      <p:sp>
        <p:nvSpPr>
          <p:cNvPr id="138" name="TextBox 137"/>
          <p:cNvSpPr txBox="1"/>
          <p:nvPr/>
        </p:nvSpPr>
        <p:spPr>
          <a:xfrm>
            <a:off x="1752600" y="17090707"/>
            <a:ext cx="10896600" cy="5262979"/>
          </a:xfrm>
          <a:prstGeom prst="rect">
            <a:avLst/>
          </a:prstGeom>
          <a:solidFill>
            <a:schemeClr val="accent4">
              <a:lumMod val="40000"/>
              <a:lumOff val="60000"/>
            </a:schemeClr>
          </a:solidFill>
        </p:spPr>
        <p:txBody>
          <a:bodyPr wrap="square" rtlCol="0">
            <a:spAutoFit/>
          </a:bodyPr>
          <a:lstStyle/>
          <a:p>
            <a:r>
              <a:rPr lang="en-US" sz="2800" dirty="0" smtClean="0">
                <a:solidFill>
                  <a:schemeClr val="bg1"/>
                </a:solidFill>
              </a:rPr>
              <a:t>Some </a:t>
            </a:r>
            <a:r>
              <a:rPr lang="en-US" sz="2800" dirty="0" smtClean="0">
                <a:solidFill>
                  <a:schemeClr val="bg1"/>
                </a:solidFill>
              </a:rPr>
              <a:t>radar/lidar </a:t>
            </a:r>
            <a:r>
              <a:rPr lang="en-US" sz="2800" dirty="0" smtClean="0">
                <a:solidFill>
                  <a:schemeClr val="bg1"/>
                </a:solidFill>
              </a:rPr>
              <a:t>data contains rays with a constant number of  gates.</a:t>
            </a:r>
            <a:br>
              <a:rPr lang="en-US" sz="2800" dirty="0" smtClean="0">
                <a:solidFill>
                  <a:schemeClr val="bg1"/>
                </a:solidFill>
              </a:rPr>
            </a:br>
            <a:r>
              <a:rPr lang="en-US" sz="2800" dirty="0" smtClean="0">
                <a:solidFill>
                  <a:schemeClr val="bg1"/>
                </a:solidFill>
              </a:rPr>
              <a:t>In </a:t>
            </a:r>
            <a:r>
              <a:rPr lang="en-US" sz="2800" dirty="0" smtClean="0">
                <a:solidFill>
                  <a:schemeClr val="bg1"/>
                </a:solidFill>
              </a:rPr>
              <a:t>CfRadial 1</a:t>
            </a:r>
            <a:r>
              <a:rPr lang="en-US" sz="2800" dirty="0" smtClean="0">
                <a:solidFill>
                  <a:schemeClr val="bg1"/>
                </a:solidFill>
              </a:rPr>
              <a:t>, this type of data can be stored in 2-D rectangular arrays where the primary dimension is </a:t>
            </a:r>
            <a:r>
              <a:rPr lang="en-US" sz="2800" b="1" dirty="0" smtClean="0">
                <a:solidFill>
                  <a:schemeClr val="bg1"/>
                </a:solidFill>
              </a:rPr>
              <a:t>time</a:t>
            </a:r>
            <a:r>
              <a:rPr lang="en-US" sz="2800" dirty="0" smtClean="0">
                <a:solidFill>
                  <a:schemeClr val="bg1"/>
                </a:solidFill>
              </a:rPr>
              <a:t> and the secondary dimension is </a:t>
            </a:r>
            <a:r>
              <a:rPr lang="en-US" sz="2800" b="1" dirty="0" smtClean="0">
                <a:solidFill>
                  <a:schemeClr val="bg1"/>
                </a:solidFill>
              </a:rPr>
              <a:t>range. </a:t>
            </a:r>
            <a:r>
              <a:rPr lang="en-US" sz="2800" i="1" dirty="0" smtClean="0">
                <a:solidFill>
                  <a:schemeClr val="bg1"/>
                </a:solidFill>
              </a:rPr>
              <a:t>See the figure below left</a:t>
            </a:r>
            <a:r>
              <a:rPr lang="en-US" sz="2800" dirty="0" smtClean="0">
                <a:solidFill>
                  <a:schemeClr val="bg1"/>
                </a:solidFill>
              </a:rPr>
              <a:t>.</a:t>
            </a:r>
          </a:p>
          <a:p>
            <a:endParaRPr lang="en-US" sz="2800" dirty="0">
              <a:solidFill>
                <a:schemeClr val="bg1"/>
              </a:solidFill>
            </a:endParaRPr>
          </a:p>
          <a:p>
            <a:r>
              <a:rPr lang="en-US" sz="2800" dirty="0" smtClean="0">
                <a:solidFill>
                  <a:schemeClr val="bg1"/>
                </a:solidFill>
              </a:rPr>
              <a:t>As an alternative, to store the data more efficiently, some data sets have a variable number of gates per ray. This allows us to discard gates beyond the range at which useful data exists for that ray. In this case the field data is stored in a so-called 1-D ‘ragged’ array, in which the primary dimension is </a:t>
            </a:r>
            <a:r>
              <a:rPr lang="en-US" sz="2800" b="1" dirty="0" err="1" smtClean="0">
                <a:solidFill>
                  <a:schemeClr val="bg1"/>
                </a:solidFill>
              </a:rPr>
              <a:t>npoints</a:t>
            </a:r>
            <a:r>
              <a:rPr lang="en-US" sz="2800" dirty="0" smtClean="0">
                <a:solidFill>
                  <a:schemeClr val="bg1"/>
                </a:solidFill>
              </a:rPr>
              <a:t> – the length of the array. The location of the data for a specific ray is found via the </a:t>
            </a:r>
            <a:r>
              <a:rPr lang="en-US" sz="2800" b="1" dirty="0" err="1" smtClean="0">
                <a:solidFill>
                  <a:schemeClr val="bg1"/>
                </a:solidFill>
              </a:rPr>
              <a:t>ray_start_index</a:t>
            </a:r>
            <a:r>
              <a:rPr lang="en-US" sz="2800" dirty="0" smtClean="0">
                <a:solidFill>
                  <a:schemeClr val="bg1"/>
                </a:solidFill>
              </a:rPr>
              <a:t> and </a:t>
            </a:r>
            <a:r>
              <a:rPr lang="en-US" sz="2800" b="1" dirty="0" err="1" smtClean="0">
                <a:solidFill>
                  <a:schemeClr val="bg1"/>
                </a:solidFill>
              </a:rPr>
              <a:t>ray_n_gates</a:t>
            </a:r>
            <a:r>
              <a:rPr lang="en-US" sz="2800" b="1" dirty="0" smtClean="0">
                <a:solidFill>
                  <a:schemeClr val="bg1"/>
                </a:solidFill>
              </a:rPr>
              <a:t> </a:t>
            </a:r>
            <a:r>
              <a:rPr lang="en-US" sz="2800" dirty="0" smtClean="0">
                <a:solidFill>
                  <a:schemeClr val="bg1"/>
                </a:solidFill>
              </a:rPr>
              <a:t>metadata arrays. </a:t>
            </a:r>
            <a:r>
              <a:rPr lang="en-US" sz="2800" i="1" dirty="0" smtClean="0">
                <a:solidFill>
                  <a:schemeClr val="bg1"/>
                </a:solidFill>
              </a:rPr>
              <a:t>This structure is shown in the figure below right</a:t>
            </a:r>
            <a:r>
              <a:rPr lang="en-US" sz="2800" dirty="0" smtClean="0">
                <a:solidFill>
                  <a:schemeClr val="bg1"/>
                </a:solidFill>
              </a:rPr>
              <a:t>.   </a:t>
            </a:r>
            <a:endParaRPr lang="en-US" sz="2800" dirty="0">
              <a:solidFill>
                <a:schemeClr val="bg1"/>
              </a:solidFill>
            </a:endParaRPr>
          </a:p>
        </p:txBody>
      </p:sp>
      <p:sp>
        <p:nvSpPr>
          <p:cNvPr id="139" name="TextBox 138"/>
          <p:cNvSpPr txBox="1"/>
          <p:nvPr/>
        </p:nvSpPr>
        <p:spPr>
          <a:xfrm>
            <a:off x="1828800" y="29794200"/>
            <a:ext cx="10896600" cy="2246769"/>
          </a:xfrm>
          <a:prstGeom prst="rect">
            <a:avLst/>
          </a:prstGeom>
          <a:solidFill>
            <a:schemeClr val="accent4">
              <a:lumMod val="40000"/>
              <a:lumOff val="60000"/>
            </a:schemeClr>
          </a:solidFill>
        </p:spPr>
        <p:txBody>
          <a:bodyPr wrap="square" rtlCol="0">
            <a:spAutoFit/>
          </a:bodyPr>
          <a:lstStyle/>
          <a:p>
            <a:r>
              <a:rPr lang="en-US" sz="2800" dirty="0" smtClean="0">
                <a:solidFill>
                  <a:schemeClr val="bg1"/>
                </a:solidFill>
              </a:rPr>
              <a:t>In both of these cases, the metadata variables such as time, elevation angle and azimuth angle are stored as 1-D arrays.</a:t>
            </a:r>
          </a:p>
          <a:p>
            <a:endParaRPr lang="en-US" sz="2800" dirty="0">
              <a:solidFill>
                <a:schemeClr val="bg1"/>
              </a:solidFill>
            </a:endParaRPr>
          </a:p>
          <a:p>
            <a:r>
              <a:rPr lang="en-US" sz="2800" dirty="0" smtClean="0">
                <a:solidFill>
                  <a:schemeClr val="bg1"/>
                </a:solidFill>
              </a:rPr>
              <a:t>As mentioned </a:t>
            </a:r>
            <a:r>
              <a:rPr lang="en-US" sz="2800" dirty="0" smtClean="0">
                <a:solidFill>
                  <a:schemeClr val="bg1"/>
                </a:solidFill>
              </a:rPr>
              <a:t>earlier, </a:t>
            </a:r>
            <a:r>
              <a:rPr lang="en-US" sz="2800" dirty="0" smtClean="0">
                <a:solidFill>
                  <a:schemeClr val="bg1"/>
                </a:solidFill>
              </a:rPr>
              <a:t>all of these arrays are stored at the </a:t>
            </a:r>
            <a:r>
              <a:rPr lang="en-US" sz="2800" dirty="0" smtClean="0">
                <a:solidFill>
                  <a:schemeClr val="bg1"/>
                </a:solidFill>
              </a:rPr>
              <a:t>top</a:t>
            </a:r>
            <a:r>
              <a:rPr lang="en-US" sz="2800" dirty="0" smtClean="0">
                <a:solidFill>
                  <a:schemeClr val="bg1"/>
                </a:solidFill>
              </a:rPr>
              <a:t> level </a:t>
            </a:r>
            <a:r>
              <a:rPr lang="en-US" sz="2800" dirty="0" smtClean="0">
                <a:solidFill>
                  <a:schemeClr val="bg1"/>
                </a:solidFill>
              </a:rPr>
              <a:t>in the NetCDF </a:t>
            </a:r>
            <a:r>
              <a:rPr lang="en-US" sz="2800" dirty="0" smtClean="0">
                <a:solidFill>
                  <a:schemeClr val="bg1"/>
                </a:solidFill>
              </a:rPr>
              <a:t>file – NetCDF3 has only a single level.</a:t>
            </a:r>
            <a:endParaRPr lang="en-US" sz="2800" dirty="0" smtClean="0">
              <a:solidFill>
                <a:schemeClr val="bg1"/>
              </a:solidFill>
            </a:endParaRPr>
          </a:p>
        </p:txBody>
      </p:sp>
      <p:sp>
        <p:nvSpPr>
          <p:cNvPr id="143" name="TextBox 142"/>
          <p:cNvSpPr txBox="1"/>
          <p:nvPr/>
        </p:nvSpPr>
        <p:spPr>
          <a:xfrm>
            <a:off x="14395977" y="3810000"/>
            <a:ext cx="11435823" cy="707886"/>
          </a:xfrm>
          <a:prstGeom prst="rect">
            <a:avLst/>
          </a:prstGeom>
          <a:solidFill>
            <a:schemeClr val="accent1">
              <a:lumMod val="40000"/>
              <a:lumOff val="60000"/>
            </a:schemeClr>
          </a:solidFill>
        </p:spPr>
        <p:txBody>
          <a:bodyPr wrap="none" rtlCol="0">
            <a:spAutoFit/>
          </a:bodyPr>
          <a:lstStyle/>
          <a:p>
            <a:r>
              <a:rPr lang="en-US" sz="4000" b="1" dirty="0" smtClean="0">
                <a:solidFill>
                  <a:schemeClr val="bg1"/>
                </a:solidFill>
              </a:rPr>
              <a:t>The nature of </a:t>
            </a:r>
            <a:r>
              <a:rPr lang="en-US" sz="4000" b="1" dirty="0" smtClean="0">
                <a:solidFill>
                  <a:schemeClr val="bg1"/>
                </a:solidFill>
              </a:rPr>
              <a:t>RADAR/LIDAR </a:t>
            </a:r>
            <a:r>
              <a:rPr lang="en-US" sz="4000" b="1" dirty="0" smtClean="0">
                <a:solidFill>
                  <a:schemeClr val="bg1"/>
                </a:solidFill>
              </a:rPr>
              <a:t>data – Polar coordinates</a:t>
            </a:r>
            <a:endParaRPr lang="en-US" sz="4000" b="1" dirty="0">
              <a:solidFill>
                <a:schemeClr val="bg1"/>
              </a:solidFill>
            </a:endParaRPr>
          </a:p>
        </p:txBody>
      </p:sp>
      <p:sp>
        <p:nvSpPr>
          <p:cNvPr id="144" name="TextBox 143"/>
          <p:cNvSpPr txBox="1"/>
          <p:nvPr/>
        </p:nvSpPr>
        <p:spPr>
          <a:xfrm>
            <a:off x="27109265" y="4191000"/>
            <a:ext cx="16096135" cy="4093428"/>
          </a:xfrm>
          <a:prstGeom prst="rect">
            <a:avLst/>
          </a:prstGeom>
          <a:solidFill>
            <a:schemeClr val="accent2">
              <a:lumMod val="40000"/>
              <a:lumOff val="60000"/>
            </a:schemeClr>
          </a:solidFill>
        </p:spPr>
        <p:txBody>
          <a:bodyPr wrap="square" rtlCol="0">
            <a:spAutoFit/>
          </a:bodyPr>
          <a:lstStyle/>
          <a:p>
            <a:r>
              <a:rPr lang="en-US" sz="3600" b="1" dirty="0" smtClean="0">
                <a:solidFill>
                  <a:schemeClr val="bg1"/>
                </a:solidFill>
              </a:rPr>
              <a:t>CfRadial 2 – NetCDF4 with groups </a:t>
            </a:r>
          </a:p>
          <a:p>
            <a:endParaRPr lang="en-US" sz="2800" dirty="0">
              <a:solidFill>
                <a:schemeClr val="bg1"/>
              </a:solidFill>
            </a:endParaRPr>
          </a:p>
          <a:p>
            <a:r>
              <a:rPr lang="en-US" sz="2800" dirty="0" smtClean="0">
                <a:solidFill>
                  <a:schemeClr val="bg1"/>
                </a:solidFill>
              </a:rPr>
              <a:t>NetCDF4, which is based on HDF5, introduced the concept of </a:t>
            </a:r>
            <a:r>
              <a:rPr lang="en-US" sz="2800" b="1" dirty="0" smtClean="0">
                <a:solidFill>
                  <a:schemeClr val="bg1"/>
                </a:solidFill>
              </a:rPr>
              <a:t>groups</a:t>
            </a:r>
            <a:r>
              <a:rPr lang="en-US" sz="2800" dirty="0" smtClean="0">
                <a:solidFill>
                  <a:schemeClr val="bg1"/>
                </a:solidFill>
              </a:rPr>
              <a:t>.</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This allows us to create a </a:t>
            </a:r>
            <a:r>
              <a:rPr lang="en-US" sz="2800" b="1" dirty="0" smtClean="0">
                <a:solidFill>
                  <a:schemeClr val="bg1"/>
                </a:solidFill>
              </a:rPr>
              <a:t>data  tree structure</a:t>
            </a:r>
            <a:r>
              <a:rPr lang="en-US" sz="2800" dirty="0" smtClean="0">
                <a:solidFill>
                  <a:schemeClr val="bg1"/>
                </a:solidFill>
              </a:rPr>
              <a:t>, in which data for different logical components are stored at different conceptual locations, or levels, within the file.</a:t>
            </a:r>
          </a:p>
          <a:p>
            <a:endParaRPr lang="en-US" sz="2800" dirty="0">
              <a:solidFill>
                <a:schemeClr val="bg1"/>
              </a:solidFill>
            </a:endParaRPr>
          </a:p>
          <a:p>
            <a:r>
              <a:rPr lang="en-US" sz="2800" dirty="0" smtClean="0">
                <a:solidFill>
                  <a:schemeClr val="bg1"/>
                </a:solidFill>
              </a:rPr>
              <a:t>This is analogous to storing data files on your computed in a tree of  folders or directories. This </a:t>
            </a:r>
            <a:r>
              <a:rPr lang="en-US" sz="2800" dirty="0" smtClean="0">
                <a:solidFill>
                  <a:schemeClr val="bg1"/>
                </a:solidFill>
              </a:rPr>
              <a:t>leads to a better organization of </a:t>
            </a:r>
            <a:r>
              <a:rPr lang="en-US" sz="2800" dirty="0" smtClean="0">
                <a:solidFill>
                  <a:schemeClr val="bg1"/>
                </a:solidFill>
              </a:rPr>
              <a:t>the data </a:t>
            </a:r>
            <a:r>
              <a:rPr lang="en-US" sz="2800" dirty="0" smtClean="0">
                <a:solidFill>
                  <a:schemeClr val="bg1"/>
                </a:solidFill>
              </a:rPr>
              <a:t>in </a:t>
            </a:r>
            <a:r>
              <a:rPr lang="en-US" sz="2800" dirty="0" smtClean="0">
                <a:solidFill>
                  <a:schemeClr val="bg1"/>
                </a:solidFill>
              </a:rPr>
              <a:t>a logical structure.</a:t>
            </a:r>
          </a:p>
        </p:txBody>
      </p:sp>
      <p:sp>
        <p:nvSpPr>
          <p:cNvPr id="145" name="TextBox 144"/>
          <p:cNvSpPr txBox="1"/>
          <p:nvPr/>
        </p:nvSpPr>
        <p:spPr>
          <a:xfrm>
            <a:off x="27090243" y="8685334"/>
            <a:ext cx="16115157" cy="3539430"/>
          </a:xfrm>
          <a:prstGeom prst="rect">
            <a:avLst/>
          </a:prstGeom>
          <a:solidFill>
            <a:schemeClr val="accent2">
              <a:lumMod val="40000"/>
              <a:lumOff val="60000"/>
            </a:schemeClr>
          </a:solidFill>
        </p:spPr>
        <p:txBody>
          <a:bodyPr wrap="square" rtlCol="0">
            <a:spAutoFit/>
          </a:bodyPr>
          <a:lstStyle/>
          <a:p>
            <a:r>
              <a:rPr lang="en-US" sz="2800" dirty="0" smtClean="0">
                <a:solidFill>
                  <a:schemeClr val="bg1"/>
                </a:solidFill>
              </a:rPr>
              <a:t>As shown in the center </a:t>
            </a:r>
            <a:r>
              <a:rPr lang="en-US" sz="2800" dirty="0" smtClean="0">
                <a:solidFill>
                  <a:schemeClr val="bg1"/>
                </a:solidFill>
              </a:rPr>
              <a:t>panel (left), </a:t>
            </a:r>
            <a:r>
              <a:rPr lang="en-US" sz="2800" dirty="0" smtClean="0">
                <a:solidFill>
                  <a:schemeClr val="bg1"/>
                </a:solidFill>
              </a:rPr>
              <a:t>it makes sense to separate a radar volume into logical components called </a:t>
            </a:r>
            <a:r>
              <a:rPr lang="en-US" sz="2800" b="1" dirty="0" smtClean="0">
                <a:solidFill>
                  <a:schemeClr val="bg1"/>
                </a:solidFill>
              </a:rPr>
              <a:t>sweeps</a:t>
            </a:r>
            <a:r>
              <a:rPr lang="en-US" sz="2800" dirty="0" smtClean="0">
                <a:solidFill>
                  <a:schemeClr val="bg1"/>
                </a:solidFill>
              </a:rPr>
              <a:t>.</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A sweep is defined as a series of rays for which certain characteristics are constant. In a PPI sweep, the elevation angle is held constant. In an RHI sweep, the azimuth angle is constant.</a:t>
            </a:r>
          </a:p>
          <a:p>
            <a:endParaRPr lang="en-US" sz="2800" dirty="0">
              <a:solidFill>
                <a:schemeClr val="bg1"/>
              </a:solidFill>
            </a:endParaRPr>
          </a:p>
          <a:p>
            <a:r>
              <a:rPr lang="en-US" sz="2800" dirty="0" smtClean="0">
                <a:solidFill>
                  <a:schemeClr val="bg1"/>
                </a:solidFill>
              </a:rPr>
              <a:t>In </a:t>
            </a:r>
            <a:r>
              <a:rPr lang="en-US" sz="2800" dirty="0" smtClean="0">
                <a:solidFill>
                  <a:schemeClr val="bg1"/>
                </a:solidFill>
              </a:rPr>
              <a:t>CfRadial 2</a:t>
            </a:r>
            <a:r>
              <a:rPr lang="en-US" sz="2800" dirty="0" smtClean="0">
                <a:solidFill>
                  <a:schemeClr val="bg1"/>
                </a:solidFill>
              </a:rPr>
              <a:t>, the number of gates is in a sweep is always constant. This allows us to store the data set in a </a:t>
            </a:r>
            <a:r>
              <a:rPr lang="en-US" sz="2800" dirty="0" smtClean="0">
                <a:solidFill>
                  <a:schemeClr val="bg1"/>
                </a:solidFill>
              </a:rPr>
              <a:t>simple rectangular </a:t>
            </a:r>
            <a:r>
              <a:rPr lang="en-US" sz="2800" dirty="0" smtClean="0">
                <a:solidFill>
                  <a:schemeClr val="bg1"/>
                </a:solidFill>
              </a:rPr>
              <a:t>2-D array, with dimensions time and range.</a:t>
            </a:r>
          </a:p>
        </p:txBody>
      </p:sp>
      <p:grpSp>
        <p:nvGrpSpPr>
          <p:cNvPr id="146" name="Group 145"/>
          <p:cNvGrpSpPr/>
          <p:nvPr/>
        </p:nvGrpSpPr>
        <p:grpSpPr>
          <a:xfrm>
            <a:off x="1905000" y="22880478"/>
            <a:ext cx="10896600" cy="5924550"/>
            <a:chOff x="1676401" y="22879050"/>
            <a:chExt cx="10896600" cy="5924550"/>
          </a:xfrm>
        </p:grpSpPr>
        <p:sp>
          <p:nvSpPr>
            <p:cNvPr id="147" name="Rectangle 146"/>
            <p:cNvSpPr/>
            <p:nvPr/>
          </p:nvSpPr>
          <p:spPr>
            <a:xfrm>
              <a:off x="1676401" y="22879050"/>
              <a:ext cx="10896600" cy="576630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8" name="Object 147"/>
            <p:cNvGraphicFramePr>
              <a:graphicFrameLocks noChangeAspect="1"/>
            </p:cNvGraphicFramePr>
            <p:nvPr>
              <p:extLst>
                <p:ext uri="{D42A27DB-BD31-4B8C-83A1-F6EECF244321}">
                  <p14:modId xmlns:p14="http://schemas.microsoft.com/office/powerpoint/2010/main" val="912965936"/>
                </p:ext>
              </p:extLst>
            </p:nvPr>
          </p:nvGraphicFramePr>
          <p:xfrm>
            <a:off x="1905000" y="22936200"/>
            <a:ext cx="4724400" cy="5410200"/>
          </p:xfrm>
          <a:graphic>
            <a:graphicData uri="http://schemas.openxmlformats.org/presentationml/2006/ole">
              <mc:AlternateContent xmlns:mc="http://schemas.openxmlformats.org/markup-compatibility/2006">
                <mc:Choice xmlns:v="urn:schemas-microsoft-com:vml" Requires="v">
                  <p:oleObj spid="_x0000_s1433" name="Visio" r:id="rId20" imgW="4719991" imgH="5409816" progId="Visio.Drawing.11">
                    <p:embed/>
                  </p:oleObj>
                </mc:Choice>
                <mc:Fallback>
                  <p:oleObj name="Visio" r:id="rId20" imgW="4719991" imgH="5409816" progId="Visio.Drawing.11">
                    <p:embed/>
                    <p:pic>
                      <p:nvPicPr>
                        <p:cNvPr id="0" name=""/>
                        <p:cNvPicPr>
                          <a:picLocks noChangeAspect="1" noChangeArrowheads="1"/>
                        </p:cNvPicPr>
                        <p:nvPr/>
                      </p:nvPicPr>
                      <p:blipFill>
                        <a:blip r:embed="rId21"/>
                        <a:srcRect/>
                        <a:stretch>
                          <a:fillRect/>
                        </a:stretch>
                      </p:blipFill>
                      <p:spPr bwMode="auto">
                        <a:xfrm>
                          <a:off x="1905000" y="22936200"/>
                          <a:ext cx="47244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 name="Object 148"/>
            <p:cNvGraphicFramePr>
              <a:graphicFrameLocks noChangeAspect="1"/>
            </p:cNvGraphicFramePr>
            <p:nvPr>
              <p:extLst>
                <p:ext uri="{D42A27DB-BD31-4B8C-83A1-F6EECF244321}">
                  <p14:modId xmlns:p14="http://schemas.microsoft.com/office/powerpoint/2010/main" val="1014684002"/>
                </p:ext>
              </p:extLst>
            </p:nvPr>
          </p:nvGraphicFramePr>
          <p:xfrm>
            <a:off x="7286625" y="22936200"/>
            <a:ext cx="5133975" cy="5867400"/>
          </p:xfrm>
          <a:graphic>
            <a:graphicData uri="http://schemas.openxmlformats.org/presentationml/2006/ole">
              <mc:AlternateContent xmlns:mc="http://schemas.openxmlformats.org/markup-compatibility/2006">
                <mc:Choice xmlns:v="urn:schemas-microsoft-com:vml" Requires="v">
                  <p:oleObj spid="_x0000_s1434" name="Visio" r:id="rId22" imgW="5129212" imgH="5866963" progId="Visio.Drawing.11">
                    <p:embed/>
                  </p:oleObj>
                </mc:Choice>
                <mc:Fallback>
                  <p:oleObj name="Visio" r:id="rId22" imgW="5129212" imgH="5866963" progId="Visio.Drawing.11">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86625" y="22936200"/>
                          <a:ext cx="5133975" cy="586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0" name="TextBox 149"/>
          <p:cNvSpPr txBox="1"/>
          <p:nvPr/>
        </p:nvSpPr>
        <p:spPr>
          <a:xfrm>
            <a:off x="27099753" y="12632769"/>
            <a:ext cx="16115157" cy="523220"/>
          </a:xfrm>
          <a:prstGeom prst="rect">
            <a:avLst/>
          </a:prstGeom>
          <a:solidFill>
            <a:schemeClr val="accent2">
              <a:lumMod val="40000"/>
              <a:lumOff val="60000"/>
            </a:schemeClr>
          </a:solidFill>
        </p:spPr>
        <p:txBody>
          <a:bodyPr wrap="square" rtlCol="0">
            <a:spAutoFit/>
          </a:bodyPr>
          <a:lstStyle/>
          <a:p>
            <a:pPr algn="ctr"/>
            <a:r>
              <a:rPr lang="en-US" sz="2800" dirty="0" smtClean="0">
                <a:solidFill>
                  <a:schemeClr val="bg1"/>
                </a:solidFill>
              </a:rPr>
              <a:t>The </a:t>
            </a:r>
            <a:r>
              <a:rPr lang="en-US" sz="2800" dirty="0" smtClean="0">
                <a:solidFill>
                  <a:schemeClr val="bg1"/>
                </a:solidFill>
              </a:rPr>
              <a:t>logical structure of CfRadial2 is shown in the examples below</a:t>
            </a:r>
            <a:endParaRPr lang="en-US" sz="2800" dirty="0" smtClean="0">
              <a:solidFill>
                <a:schemeClr val="bg1"/>
              </a:solidFill>
            </a:endParaRPr>
          </a:p>
        </p:txBody>
      </p:sp>
      <p:sp>
        <p:nvSpPr>
          <p:cNvPr id="151" name="Rectangle 137"/>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9" name="TextBox 178"/>
          <p:cNvSpPr txBox="1"/>
          <p:nvPr/>
        </p:nvSpPr>
        <p:spPr>
          <a:xfrm>
            <a:off x="14457248" y="25038308"/>
            <a:ext cx="11407087" cy="4832092"/>
          </a:xfrm>
          <a:prstGeom prst="rect">
            <a:avLst/>
          </a:prstGeom>
          <a:solidFill>
            <a:schemeClr val="bg2">
              <a:lumMod val="20000"/>
              <a:lumOff val="80000"/>
            </a:schemeClr>
          </a:solidFill>
        </p:spPr>
        <p:txBody>
          <a:bodyPr wrap="square" rtlCol="0">
            <a:spAutoFit/>
          </a:bodyPr>
          <a:lstStyle/>
          <a:p>
            <a:r>
              <a:rPr lang="en-US" sz="2800" dirty="0" smtClean="0">
                <a:solidFill>
                  <a:schemeClr val="bg1"/>
                </a:solidFill>
              </a:rPr>
              <a:t>RADARs and LIDARs are pulsed instruments, which sample the atmosphere at a series of </a:t>
            </a:r>
            <a:r>
              <a:rPr lang="en-US" sz="2800" b="1" dirty="0" smtClean="0">
                <a:solidFill>
                  <a:schemeClr val="bg1"/>
                </a:solidFill>
              </a:rPr>
              <a:t>range gates</a:t>
            </a:r>
            <a:r>
              <a:rPr lang="en-US" sz="2800" dirty="0" smtClean="0">
                <a:solidFill>
                  <a:schemeClr val="bg1"/>
                </a:solidFill>
              </a:rPr>
              <a:t>, generally at constant spacing, in the direction at which the antenna or telescope is pointing.</a:t>
            </a:r>
          </a:p>
          <a:p>
            <a:endParaRPr lang="en-US" sz="2800" dirty="0">
              <a:solidFill>
                <a:schemeClr val="bg1"/>
              </a:solidFill>
            </a:endParaRPr>
          </a:p>
          <a:p>
            <a:r>
              <a:rPr lang="en-US" sz="2800" dirty="0" smtClean="0">
                <a:solidFill>
                  <a:schemeClr val="bg1"/>
                </a:solidFill>
              </a:rPr>
              <a:t>The gates are grouped into </a:t>
            </a:r>
            <a:r>
              <a:rPr lang="en-US" sz="2800" b="1" dirty="0" smtClean="0">
                <a:solidFill>
                  <a:schemeClr val="bg1"/>
                </a:solidFill>
              </a:rPr>
              <a:t>rays</a:t>
            </a:r>
            <a:r>
              <a:rPr lang="en-US" sz="2800" dirty="0" smtClean="0">
                <a:solidFill>
                  <a:schemeClr val="bg1"/>
                </a:solidFill>
              </a:rPr>
              <a:t>, or beams.</a:t>
            </a:r>
          </a:p>
          <a:p>
            <a:endParaRPr lang="en-US" sz="2800" dirty="0">
              <a:solidFill>
                <a:schemeClr val="bg1"/>
              </a:solidFill>
            </a:endParaRPr>
          </a:p>
          <a:p>
            <a:r>
              <a:rPr lang="en-US" sz="2800" b="1" dirty="0" smtClean="0">
                <a:solidFill>
                  <a:schemeClr val="bg1"/>
                </a:solidFill>
              </a:rPr>
              <a:t>Rays</a:t>
            </a:r>
            <a:r>
              <a:rPr lang="en-US" sz="2800" dirty="0" smtClean="0">
                <a:solidFill>
                  <a:schemeClr val="bg1"/>
                </a:solidFill>
              </a:rPr>
              <a:t> are grouped into </a:t>
            </a:r>
            <a:r>
              <a:rPr lang="en-US" sz="2800" b="1" dirty="0" smtClean="0">
                <a:solidFill>
                  <a:schemeClr val="bg1"/>
                </a:solidFill>
              </a:rPr>
              <a:t>sweeps</a:t>
            </a:r>
            <a:r>
              <a:rPr lang="en-US" sz="2800" dirty="0" smtClean="0">
                <a:solidFill>
                  <a:schemeClr val="bg1"/>
                </a:solidFill>
              </a:rPr>
              <a:t>, which are logical divisions in the scanning strategy. For example, as a radar scans in PPI mode, a sweep comprises all of the rays at a given elevation angle.</a:t>
            </a:r>
          </a:p>
          <a:p>
            <a:endParaRPr lang="en-US" sz="2800" dirty="0" smtClean="0">
              <a:solidFill>
                <a:schemeClr val="bg1"/>
              </a:solidFill>
            </a:endParaRPr>
          </a:p>
          <a:p>
            <a:r>
              <a:rPr lang="en-US" sz="2800" dirty="0" smtClean="0">
                <a:solidFill>
                  <a:schemeClr val="bg1"/>
                </a:solidFill>
              </a:rPr>
              <a:t>In CfRadial, a </a:t>
            </a:r>
            <a:r>
              <a:rPr lang="en-US" sz="2800" b="1" dirty="0" smtClean="0">
                <a:solidFill>
                  <a:schemeClr val="bg1"/>
                </a:solidFill>
              </a:rPr>
              <a:t>Volume</a:t>
            </a:r>
            <a:r>
              <a:rPr lang="en-US" sz="2800" dirty="0" smtClean="0">
                <a:solidFill>
                  <a:schemeClr val="bg1"/>
                </a:solidFill>
              </a:rPr>
              <a:t> </a:t>
            </a:r>
            <a:r>
              <a:rPr lang="en-US" sz="2800" dirty="0" smtClean="0">
                <a:solidFill>
                  <a:schemeClr val="bg1"/>
                </a:solidFill>
              </a:rPr>
              <a:t>comprises all of the rays in the file.</a:t>
            </a:r>
          </a:p>
        </p:txBody>
      </p:sp>
      <p:sp>
        <p:nvSpPr>
          <p:cNvPr id="8" name="Rectangle 195"/>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160"/>
          <p:cNvGrpSpPr>
            <a:grpSpLocks noChangeAspect="1"/>
          </p:cNvGrpSpPr>
          <p:nvPr/>
        </p:nvGrpSpPr>
        <p:grpSpPr bwMode="auto">
          <a:xfrm>
            <a:off x="27128019" y="17613084"/>
            <a:ext cx="6171381" cy="6277247"/>
            <a:chOff x="1325" y="6513"/>
            <a:chExt cx="8656" cy="9885"/>
          </a:xfrm>
        </p:grpSpPr>
        <p:sp>
          <p:nvSpPr>
            <p:cNvPr id="16" name="AutoShape 194"/>
            <p:cNvSpPr>
              <a:spLocks noChangeAspect="1" noChangeArrowheads="1" noTextEdit="1"/>
            </p:cNvSpPr>
            <p:nvPr/>
          </p:nvSpPr>
          <p:spPr bwMode="auto">
            <a:xfrm>
              <a:off x="1325" y="6513"/>
              <a:ext cx="8656" cy="9885"/>
            </a:xfrm>
            <a:prstGeom prst="rect">
              <a:avLst/>
            </a:prstGeom>
            <a:solidFill>
              <a:schemeClr val="bg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AutoShape 193"/>
            <p:cNvSpPr>
              <a:spLocks noChangeShapeType="1"/>
            </p:cNvSpPr>
            <p:nvPr/>
          </p:nvSpPr>
          <p:spPr bwMode="auto">
            <a:xfrm flipH="1">
              <a:off x="2654" y="7302"/>
              <a:ext cx="10" cy="36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AutoShape 192"/>
            <p:cNvSpPr>
              <a:spLocks noChangeShapeType="1"/>
            </p:cNvSpPr>
            <p:nvPr/>
          </p:nvSpPr>
          <p:spPr bwMode="auto">
            <a:xfrm flipH="1">
              <a:off x="2205" y="7290"/>
              <a:ext cx="46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Text Box 191"/>
            <p:cNvSpPr txBox="1">
              <a:spLocks noChangeArrowheads="1"/>
            </p:cNvSpPr>
            <p:nvPr/>
          </p:nvSpPr>
          <p:spPr bwMode="auto">
            <a:xfrm>
              <a:off x="1500" y="6938"/>
              <a:ext cx="975"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root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 name="Text Box 190"/>
            <p:cNvSpPr txBox="1">
              <a:spLocks noChangeArrowheads="1"/>
            </p:cNvSpPr>
            <p:nvPr/>
          </p:nvSpPr>
          <p:spPr bwMode="auto">
            <a:xfrm>
              <a:off x="2700" y="6768"/>
              <a:ext cx="3801"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dimension: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 </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(can be unlimited)</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global attributes</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global variables</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sweep_group_names</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sweep_fixed_angles</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0" name="Group 176"/>
            <p:cNvGrpSpPr>
              <a:grpSpLocks/>
            </p:cNvGrpSpPr>
            <p:nvPr/>
          </p:nvGrpSpPr>
          <p:grpSpPr bwMode="auto">
            <a:xfrm>
              <a:off x="2700" y="8010"/>
              <a:ext cx="7205" cy="3331"/>
              <a:chOff x="2700" y="7695"/>
              <a:chExt cx="7205" cy="3331"/>
            </a:xfrm>
          </p:grpSpPr>
          <p:pic>
            <p:nvPicPr>
              <p:cNvPr id="1213" name="Picture 18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5" y="8112"/>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88" name="Text Box 188"/>
              <p:cNvSpPr txBox="1">
                <a:spLocks noChangeArrowheads="1"/>
              </p:cNvSpPr>
              <p:nvPr/>
            </p:nvSpPr>
            <p:spPr bwMode="auto">
              <a:xfrm>
                <a:off x="2700" y="7695"/>
                <a:ext cx="1710"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sweep_name1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AutoShape 187"/>
              <p:cNvSpPr>
                <a:spLocks noChangeShapeType="1"/>
              </p:cNvSpPr>
              <p:nvPr/>
            </p:nvSpPr>
            <p:spPr bwMode="auto">
              <a:xfrm>
                <a:off x="4650" y="8127"/>
                <a:ext cx="1" cy="26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Text Box 186"/>
              <p:cNvSpPr txBox="1">
                <a:spLocks noChangeArrowheads="1"/>
              </p:cNvSpPr>
              <p:nvPr/>
            </p:nvSpPr>
            <p:spPr bwMode="auto">
              <a:xfrm>
                <a:off x="4800" y="7695"/>
                <a:ext cx="3141" cy="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 attributes</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dimensions: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metadata variables:</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elevation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azimuth</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etc.</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variables: e.g.</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dbz</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vel</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fieldn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1" name="Group 183"/>
              <p:cNvGrpSpPr>
                <a:grpSpLocks/>
              </p:cNvGrpSpPr>
              <p:nvPr/>
            </p:nvGrpSpPr>
            <p:grpSpPr bwMode="auto">
              <a:xfrm>
                <a:off x="7778" y="10513"/>
                <a:ext cx="2127" cy="326"/>
                <a:chOff x="7973" y="11248"/>
                <a:chExt cx="2127" cy="326"/>
              </a:xfrm>
            </p:grpSpPr>
            <p:pic>
              <p:nvPicPr>
                <p:cNvPr id="1209" name="Picture 18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73" y="11462"/>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1184" name="Text Box 184"/>
                <p:cNvSpPr txBox="1">
                  <a:spLocks noChangeArrowheads="1"/>
                </p:cNvSpPr>
                <p:nvPr/>
              </p:nvSpPr>
              <p:spPr bwMode="auto">
                <a:xfrm>
                  <a:off x="8395" y="11248"/>
                  <a:ext cx="170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2" name="Group 180"/>
              <p:cNvGrpSpPr>
                <a:grpSpLocks/>
              </p:cNvGrpSpPr>
              <p:nvPr/>
            </p:nvGrpSpPr>
            <p:grpSpPr bwMode="auto">
              <a:xfrm>
                <a:off x="7763" y="10107"/>
                <a:ext cx="2126" cy="359"/>
                <a:chOff x="7973" y="11262"/>
                <a:chExt cx="2126" cy="359"/>
              </a:xfrm>
            </p:grpSpPr>
            <p:pic>
              <p:nvPicPr>
                <p:cNvPr id="1206" name="Picture 18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73" y="11462"/>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95" name="Text Box 181"/>
                <p:cNvSpPr txBox="1">
                  <a:spLocks noChangeArrowheads="1"/>
                </p:cNvSpPr>
                <p:nvPr/>
              </p:nvSpPr>
              <p:spPr bwMode="auto">
                <a:xfrm>
                  <a:off x="8394" y="11262"/>
                  <a:ext cx="170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3" name="Group 177"/>
              <p:cNvGrpSpPr>
                <a:grpSpLocks/>
              </p:cNvGrpSpPr>
              <p:nvPr/>
            </p:nvGrpSpPr>
            <p:grpSpPr bwMode="auto">
              <a:xfrm>
                <a:off x="7748" y="9852"/>
                <a:ext cx="2140" cy="359"/>
                <a:chOff x="7973" y="11262"/>
                <a:chExt cx="2140" cy="359"/>
              </a:xfrm>
            </p:grpSpPr>
            <p:pic>
              <p:nvPicPr>
                <p:cNvPr id="1203" name="Picture 17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73" y="11462"/>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94" name="Text Box 178"/>
                <p:cNvSpPr txBox="1">
                  <a:spLocks noChangeArrowheads="1"/>
                </p:cNvSpPr>
                <p:nvPr/>
              </p:nvSpPr>
              <p:spPr bwMode="auto">
                <a:xfrm>
                  <a:off x="8408" y="11262"/>
                  <a:ext cx="170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nvGrpSpPr>
            <p:cNvPr id="61" name="Group 162"/>
            <p:cNvGrpSpPr>
              <a:grpSpLocks/>
            </p:cNvGrpSpPr>
            <p:nvPr/>
          </p:nvGrpSpPr>
          <p:grpSpPr bwMode="auto">
            <a:xfrm>
              <a:off x="2701" y="12633"/>
              <a:ext cx="7179" cy="3451"/>
              <a:chOff x="2700" y="5469"/>
              <a:chExt cx="7179" cy="3451"/>
            </a:xfrm>
          </p:grpSpPr>
          <p:pic>
            <p:nvPicPr>
              <p:cNvPr id="1199" name="Picture 1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6" y="5886"/>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64" name="Text Box 174"/>
              <p:cNvSpPr txBox="1">
                <a:spLocks noChangeArrowheads="1"/>
              </p:cNvSpPr>
              <p:nvPr/>
            </p:nvSpPr>
            <p:spPr bwMode="auto">
              <a:xfrm>
                <a:off x="2700" y="5469"/>
                <a:ext cx="1709"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sweep_nnnn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5" name="AutoShape 173"/>
              <p:cNvSpPr>
                <a:spLocks noChangeShapeType="1"/>
              </p:cNvSpPr>
              <p:nvPr/>
            </p:nvSpPr>
            <p:spPr bwMode="auto">
              <a:xfrm>
                <a:off x="4650" y="5901"/>
                <a:ext cx="1" cy="26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 Box 172"/>
              <p:cNvSpPr txBox="1">
                <a:spLocks noChangeArrowheads="1"/>
              </p:cNvSpPr>
              <p:nvPr/>
            </p:nvSpPr>
            <p:spPr bwMode="auto">
              <a:xfrm>
                <a:off x="4800" y="5589"/>
                <a:ext cx="3140" cy="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 attributes</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dimensions: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metadata variables:</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elevation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azimuth</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etc.</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variables: e.g.</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dbz</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vel</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fieldn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2" name="Group 169"/>
              <p:cNvGrpSpPr>
                <a:grpSpLocks/>
              </p:cNvGrpSpPr>
              <p:nvPr/>
            </p:nvGrpSpPr>
            <p:grpSpPr bwMode="auto">
              <a:xfrm>
                <a:off x="7731" y="8434"/>
                <a:ext cx="2140" cy="326"/>
                <a:chOff x="7926" y="9169"/>
                <a:chExt cx="2140" cy="326"/>
              </a:xfrm>
            </p:grpSpPr>
            <p:pic>
              <p:nvPicPr>
                <p:cNvPr id="1195" name="Picture 17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6" y="9384"/>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87" name="Text Box 170"/>
                <p:cNvSpPr txBox="1">
                  <a:spLocks noChangeArrowheads="1"/>
                </p:cNvSpPr>
                <p:nvPr/>
              </p:nvSpPr>
              <p:spPr bwMode="auto">
                <a:xfrm>
                  <a:off x="8361" y="9169"/>
                  <a:ext cx="170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3" name="Group 166"/>
              <p:cNvGrpSpPr>
                <a:grpSpLocks/>
              </p:cNvGrpSpPr>
              <p:nvPr/>
            </p:nvGrpSpPr>
            <p:grpSpPr bwMode="auto">
              <a:xfrm>
                <a:off x="7716" y="8014"/>
                <a:ext cx="2153" cy="326"/>
                <a:chOff x="7926" y="9169"/>
                <a:chExt cx="2153" cy="326"/>
              </a:xfrm>
            </p:grpSpPr>
            <p:pic>
              <p:nvPicPr>
                <p:cNvPr id="1192" name="Picture 1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6" y="9384"/>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86" name="Text Box 167"/>
                <p:cNvSpPr txBox="1">
                  <a:spLocks noChangeArrowheads="1"/>
                </p:cNvSpPr>
                <p:nvPr/>
              </p:nvSpPr>
              <p:spPr bwMode="auto">
                <a:xfrm>
                  <a:off x="8374" y="9169"/>
                  <a:ext cx="170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4" name="Group 163"/>
              <p:cNvGrpSpPr>
                <a:grpSpLocks/>
              </p:cNvGrpSpPr>
              <p:nvPr/>
            </p:nvGrpSpPr>
            <p:grpSpPr bwMode="auto">
              <a:xfrm>
                <a:off x="7701" y="7786"/>
                <a:ext cx="2178" cy="359"/>
                <a:chOff x="7926" y="9196"/>
                <a:chExt cx="2178" cy="359"/>
              </a:xfrm>
            </p:grpSpPr>
            <p:pic>
              <p:nvPicPr>
                <p:cNvPr id="1189" name="Picture 1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6" y="9384"/>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164"/>
                <p:cNvSpPr txBox="1">
                  <a:spLocks noChangeArrowheads="1"/>
                </p:cNvSpPr>
                <p:nvPr/>
              </p:nvSpPr>
              <p:spPr bwMode="auto">
                <a:xfrm>
                  <a:off x="8399" y="9196"/>
                  <a:ext cx="170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62" name="AutoShape 161"/>
            <p:cNvSpPr>
              <a:spLocks noChangeShapeType="1"/>
            </p:cNvSpPr>
            <p:nvPr/>
          </p:nvSpPr>
          <p:spPr bwMode="auto">
            <a:xfrm>
              <a:off x="2654" y="11313"/>
              <a:ext cx="0" cy="147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85" name="Rectangle 242"/>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6" name="Rectangle 264"/>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7" name="Group 256"/>
          <p:cNvGrpSpPr>
            <a:grpSpLocks noChangeAspect="1"/>
          </p:cNvGrpSpPr>
          <p:nvPr/>
        </p:nvGrpSpPr>
        <p:grpSpPr bwMode="auto">
          <a:xfrm>
            <a:off x="40119299" y="20250285"/>
            <a:ext cx="2955925" cy="3643313"/>
            <a:chOff x="1400" y="6738"/>
            <a:chExt cx="4655" cy="5738"/>
          </a:xfrm>
        </p:grpSpPr>
        <p:sp>
          <p:nvSpPr>
            <p:cNvPr id="108" name="AutoShape 263"/>
            <p:cNvSpPr>
              <a:spLocks noChangeAspect="1" noChangeArrowheads="1" noTextEdit="1"/>
            </p:cNvSpPr>
            <p:nvPr/>
          </p:nvSpPr>
          <p:spPr bwMode="auto">
            <a:xfrm>
              <a:off x="1400" y="6738"/>
              <a:ext cx="4655" cy="5738"/>
            </a:xfrm>
            <a:prstGeom prst="rect">
              <a:avLst/>
            </a:prstGeom>
            <a:solidFill>
              <a:schemeClr val="bg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AutoShape 262"/>
            <p:cNvSpPr>
              <a:spLocks noChangeShapeType="1"/>
            </p:cNvSpPr>
            <p:nvPr/>
          </p:nvSpPr>
          <p:spPr bwMode="auto">
            <a:xfrm flipH="1">
              <a:off x="2205" y="7290"/>
              <a:ext cx="46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Text Box 261"/>
            <p:cNvSpPr txBox="1">
              <a:spLocks noChangeArrowheads="1"/>
            </p:cNvSpPr>
            <p:nvPr/>
          </p:nvSpPr>
          <p:spPr bwMode="auto">
            <a:xfrm>
              <a:off x="1500" y="6938"/>
              <a:ext cx="975"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root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 name="Text Box 260"/>
            <p:cNvSpPr txBox="1">
              <a:spLocks noChangeArrowheads="1"/>
            </p:cNvSpPr>
            <p:nvPr/>
          </p:nvSpPr>
          <p:spPr bwMode="auto">
            <a:xfrm>
              <a:off x="2730" y="7995"/>
              <a:ext cx="3183" cy="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sweep_name1 </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sweep_name2 </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sweep_nnnn</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rgbClr val="FFFF00"/>
                  </a:solidFill>
                  <a:effectLst/>
                  <a:latin typeface="Arial" pitchFamily="34" charset="0"/>
                  <a:ea typeface="Times New Roman" pitchFamily="18" charset="0"/>
                  <a:cs typeface="Arial" pitchFamily="34" charset="0"/>
                </a:rPr>
                <a:t>radar_parameters</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rgbClr val="FFFF00"/>
                  </a:solidFill>
                  <a:effectLst/>
                  <a:latin typeface="Arial" pitchFamily="34" charset="0"/>
                  <a:ea typeface="Times New Roman" pitchFamily="18" charset="0"/>
                  <a:cs typeface="Arial" pitchFamily="34" charset="0"/>
                </a:rPr>
                <a:t>lidar_parameters</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rgbClr val="FFFF00"/>
                  </a:solidFill>
                  <a:effectLst/>
                  <a:latin typeface="Arial" pitchFamily="34" charset="0"/>
                  <a:ea typeface="Times New Roman" pitchFamily="18" charset="0"/>
                  <a:cs typeface="Arial" pitchFamily="34" charset="0"/>
                </a:rPr>
                <a:t>radar_calibration</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rgbClr val="FFFF00"/>
                  </a:solidFill>
                  <a:effectLst/>
                  <a:latin typeface="Arial" pitchFamily="34" charset="0"/>
                  <a:ea typeface="Times New Roman" pitchFamily="18" charset="0"/>
                  <a:cs typeface="Arial" pitchFamily="34" charset="0"/>
                </a:rPr>
                <a:t>lidar_calibration</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rgbClr val="FFFF00"/>
                  </a:solidFill>
                  <a:effectLst/>
                  <a:latin typeface="Arial" pitchFamily="34" charset="0"/>
                  <a:ea typeface="Times New Roman" pitchFamily="18" charset="0"/>
                  <a:cs typeface="Arial" pitchFamily="34" charset="0"/>
                </a:rPr>
                <a:t>georeference_correction</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r>
              <a:br>
                <a:rPr kumimoji="0" lang="en-US" altLang="en-US" sz="1000" b="0" i="1" u="none" strike="noStrike" cap="none" normalizeH="0" baseline="0" dirty="0" smtClean="0">
                  <a:ln>
                    <a:noFill/>
                  </a:ln>
                  <a:solidFill>
                    <a:srgbClr val="FFFF00"/>
                  </a:solidFill>
                  <a:effectLst/>
                  <a:latin typeface="Arial" pitchFamily="34" charset="0"/>
                  <a:ea typeface="Times New Roman" pitchFamily="18" charset="0"/>
                  <a:cs typeface="Arial" pitchFamily="34" charset="0"/>
                </a:rPr>
              </a:br>
              <a:endParaRPr kumimoji="0" lang="en-US" altLang="en-US" sz="1800" b="0" i="0" u="none" strike="noStrike" cap="none" normalizeH="0" baseline="0" dirty="0" smtClean="0">
                <a:ln>
                  <a:noFill/>
                </a:ln>
                <a:solidFill>
                  <a:srgbClr val="FFFF00"/>
                </a:solidFill>
                <a:effectLst/>
                <a:latin typeface="Arial" pitchFamily="34" charset="0"/>
                <a:cs typeface="Arial" pitchFamily="34" charset="0"/>
              </a:endParaRPr>
            </a:p>
          </p:txBody>
        </p:sp>
        <p:sp>
          <p:nvSpPr>
            <p:cNvPr id="112" name="AutoShape 259"/>
            <p:cNvSpPr>
              <a:spLocks noChangeShapeType="1"/>
            </p:cNvSpPr>
            <p:nvPr/>
          </p:nvSpPr>
          <p:spPr bwMode="auto">
            <a:xfrm flipH="1">
              <a:off x="2641" y="7291"/>
              <a:ext cx="14" cy="48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AutoShape 258"/>
            <p:cNvSpPr>
              <a:spLocks noChangeShapeType="1"/>
            </p:cNvSpPr>
            <p:nvPr/>
          </p:nvSpPr>
          <p:spPr bwMode="auto">
            <a:xfrm>
              <a:off x="3550" y="8929"/>
              <a:ext cx="1" cy="52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Text Box 257"/>
            <p:cNvSpPr txBox="1">
              <a:spLocks noChangeArrowheads="1"/>
            </p:cNvSpPr>
            <p:nvPr/>
          </p:nvSpPr>
          <p:spPr bwMode="auto">
            <a:xfrm>
              <a:off x="2695" y="6940"/>
              <a:ext cx="1907" cy="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dimension: </a:t>
              </a: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sweep</a:t>
              </a:r>
              <a:b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global attributes</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global variables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5" name="Rectangle 306"/>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36" name="Rectangle 357"/>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37" name="Group 320"/>
          <p:cNvGrpSpPr>
            <a:grpSpLocks noChangeAspect="1"/>
          </p:cNvGrpSpPr>
          <p:nvPr/>
        </p:nvGrpSpPr>
        <p:grpSpPr bwMode="auto">
          <a:xfrm>
            <a:off x="33806524" y="17644615"/>
            <a:ext cx="5811520" cy="6245716"/>
            <a:chOff x="830" y="6483"/>
            <a:chExt cx="9152" cy="10171"/>
          </a:xfrm>
        </p:grpSpPr>
        <p:sp>
          <p:nvSpPr>
            <p:cNvPr id="1238" name="AutoShape 356"/>
            <p:cNvSpPr>
              <a:spLocks noChangeAspect="1" noChangeArrowheads="1" noTextEdit="1"/>
            </p:cNvSpPr>
            <p:nvPr/>
          </p:nvSpPr>
          <p:spPr bwMode="auto">
            <a:xfrm>
              <a:off x="857" y="6483"/>
              <a:ext cx="9125" cy="10171"/>
            </a:xfrm>
            <a:prstGeom prst="rect">
              <a:avLst/>
            </a:prstGeom>
            <a:solidFill>
              <a:schemeClr val="bg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 name="AutoShape 355"/>
            <p:cNvSpPr>
              <a:spLocks noChangeShapeType="1"/>
            </p:cNvSpPr>
            <p:nvPr/>
          </p:nvSpPr>
          <p:spPr bwMode="auto">
            <a:xfrm flipH="1">
              <a:off x="4481" y="12985"/>
              <a:ext cx="14" cy="15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8" name="Picture 3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5" y="11247"/>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1240" name="AutoShape 353"/>
            <p:cNvSpPr>
              <a:spLocks noChangeShapeType="1"/>
            </p:cNvSpPr>
            <p:nvPr/>
          </p:nvSpPr>
          <p:spPr bwMode="auto">
            <a:xfrm>
              <a:off x="4049" y="11262"/>
              <a:ext cx="16" cy="11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Text Box 352"/>
            <p:cNvSpPr txBox="1">
              <a:spLocks noChangeArrowheads="1"/>
            </p:cNvSpPr>
            <p:nvPr/>
          </p:nvSpPr>
          <p:spPr bwMode="auto">
            <a:xfrm>
              <a:off x="3725" y="10973"/>
              <a:ext cx="4105" cy="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54000"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dimensions: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index, sample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spectrum_index</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spectrum field variables: e.g.</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spectrum_hco</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(index, sample)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spectrum_vco</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(index, sample)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75" name="Picture 3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0" y="12970"/>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1242" name="Text Box 350"/>
            <p:cNvSpPr txBox="1">
              <a:spLocks noChangeArrowheads="1"/>
            </p:cNvSpPr>
            <p:nvPr/>
          </p:nvSpPr>
          <p:spPr bwMode="auto">
            <a:xfrm>
              <a:off x="4575" y="12861"/>
              <a:ext cx="1690"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latitude</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longitude</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altitude</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heading</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roll</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pitch</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etc.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43" name="Group 347"/>
            <p:cNvGrpSpPr>
              <a:grpSpLocks/>
            </p:cNvGrpSpPr>
            <p:nvPr/>
          </p:nvGrpSpPr>
          <p:grpSpPr bwMode="auto">
            <a:xfrm>
              <a:off x="7095" y="11674"/>
              <a:ext cx="1520" cy="309"/>
              <a:chOff x="7545" y="11944"/>
              <a:chExt cx="1520" cy="309"/>
            </a:xfrm>
          </p:grpSpPr>
          <p:sp>
            <p:nvSpPr>
              <p:cNvPr id="1248" name="Text Box 349"/>
              <p:cNvSpPr txBox="1">
                <a:spLocks noChangeArrowheads="1"/>
              </p:cNvSpPr>
              <p:nvPr/>
            </p:nvSpPr>
            <p:spPr bwMode="auto">
              <a:xfrm>
                <a:off x="7864" y="11944"/>
                <a:ext cx="120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attributes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9" name="AutoShape 348"/>
              <p:cNvSpPr>
                <a:spLocks noChangeShapeType="1"/>
              </p:cNvSpPr>
              <p:nvPr/>
            </p:nvSpPr>
            <p:spPr bwMode="auto">
              <a:xfrm>
                <a:off x="7545" y="12172"/>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45" name="Group 344"/>
            <p:cNvGrpSpPr>
              <a:grpSpLocks/>
            </p:cNvGrpSpPr>
            <p:nvPr/>
          </p:nvGrpSpPr>
          <p:grpSpPr bwMode="auto">
            <a:xfrm>
              <a:off x="6945" y="11265"/>
              <a:ext cx="1870" cy="358"/>
              <a:chOff x="8411" y="12195"/>
              <a:chExt cx="1360" cy="358"/>
            </a:xfrm>
          </p:grpSpPr>
          <p:sp>
            <p:nvSpPr>
              <p:cNvPr id="190" name="Text Box 346"/>
              <p:cNvSpPr txBox="1">
                <a:spLocks noChangeArrowheads="1"/>
              </p:cNvSpPr>
              <p:nvPr/>
            </p:nvSpPr>
            <p:spPr bwMode="auto">
              <a:xfrm>
                <a:off x="8730" y="12195"/>
                <a:ext cx="104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1" name="AutoShape 345"/>
              <p:cNvSpPr>
                <a:spLocks noChangeShapeType="1"/>
              </p:cNvSpPr>
              <p:nvPr/>
            </p:nvSpPr>
            <p:spPr bwMode="auto">
              <a:xfrm>
                <a:off x="8411" y="12374"/>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46" name="Group 341"/>
            <p:cNvGrpSpPr>
              <a:grpSpLocks/>
            </p:cNvGrpSpPr>
            <p:nvPr/>
          </p:nvGrpSpPr>
          <p:grpSpPr bwMode="auto">
            <a:xfrm>
              <a:off x="7110" y="11908"/>
              <a:ext cx="1510" cy="303"/>
              <a:chOff x="7560" y="11953"/>
              <a:chExt cx="1510" cy="303"/>
            </a:xfrm>
          </p:grpSpPr>
          <p:sp>
            <p:nvSpPr>
              <p:cNvPr id="188" name="Text Box 343"/>
              <p:cNvSpPr txBox="1">
                <a:spLocks noChangeArrowheads="1"/>
              </p:cNvSpPr>
              <p:nvPr/>
            </p:nvSpPr>
            <p:spPr bwMode="auto">
              <a:xfrm>
                <a:off x="7869" y="11953"/>
                <a:ext cx="120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9" name="AutoShape 342"/>
              <p:cNvSpPr>
                <a:spLocks noChangeShapeType="1"/>
              </p:cNvSpPr>
              <p:nvPr/>
            </p:nvSpPr>
            <p:spPr bwMode="auto">
              <a:xfrm>
                <a:off x="7560" y="12153"/>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47" name="Text Box 340"/>
            <p:cNvSpPr txBox="1">
              <a:spLocks noChangeArrowheads="1"/>
            </p:cNvSpPr>
            <p:nvPr/>
          </p:nvSpPr>
          <p:spPr bwMode="auto">
            <a:xfrm>
              <a:off x="2572" y="10841"/>
              <a:ext cx="1560"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a:t>
              </a:r>
              <a:b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spectra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 name="AutoShape 339"/>
            <p:cNvSpPr>
              <a:spLocks noChangeShapeType="1"/>
            </p:cNvSpPr>
            <p:nvPr/>
          </p:nvSpPr>
          <p:spPr bwMode="auto">
            <a:xfrm>
              <a:off x="2572" y="6897"/>
              <a:ext cx="15" cy="954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Text Box 338"/>
            <p:cNvSpPr txBox="1">
              <a:spLocks noChangeArrowheads="1"/>
            </p:cNvSpPr>
            <p:nvPr/>
          </p:nvSpPr>
          <p:spPr bwMode="auto">
            <a:xfrm>
              <a:off x="2572" y="12572"/>
              <a:ext cx="1630"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georeference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0" name="Text Box 337"/>
            <p:cNvSpPr txBox="1">
              <a:spLocks noChangeArrowheads="1"/>
            </p:cNvSpPr>
            <p:nvPr/>
          </p:nvSpPr>
          <p:spPr bwMode="auto">
            <a:xfrm>
              <a:off x="2587" y="14491"/>
              <a:ext cx="1360"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group</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b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monitoring</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1" name="AutoShape 336"/>
            <p:cNvSpPr>
              <a:spLocks noChangeShapeType="1"/>
            </p:cNvSpPr>
            <p:nvPr/>
          </p:nvSpPr>
          <p:spPr bwMode="auto">
            <a:xfrm>
              <a:off x="4480" y="14934"/>
              <a:ext cx="1" cy="8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59" name="Picture 3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85" y="14919"/>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132" name="Text Box 334"/>
            <p:cNvSpPr txBox="1">
              <a:spLocks noChangeArrowheads="1"/>
            </p:cNvSpPr>
            <p:nvPr/>
          </p:nvSpPr>
          <p:spPr bwMode="auto">
            <a:xfrm>
              <a:off x="4560" y="14810"/>
              <a:ext cx="2305" cy="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transmit_power</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noise_power</a:t>
              </a: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etc.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 name="Text Box 333"/>
            <p:cNvSpPr txBox="1">
              <a:spLocks noChangeArrowheads="1"/>
            </p:cNvSpPr>
            <p:nvPr/>
          </p:nvSpPr>
          <p:spPr bwMode="auto">
            <a:xfrm>
              <a:off x="2570" y="9383"/>
              <a:ext cx="3695"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variables: e.g.</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dbz</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vel</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fieldn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40" name="Group 330"/>
            <p:cNvGrpSpPr>
              <a:grpSpLocks/>
            </p:cNvGrpSpPr>
            <p:nvPr/>
          </p:nvGrpSpPr>
          <p:grpSpPr bwMode="auto">
            <a:xfrm>
              <a:off x="5856" y="9911"/>
              <a:ext cx="2280" cy="332"/>
              <a:chOff x="9465" y="14845"/>
              <a:chExt cx="2280" cy="332"/>
            </a:xfrm>
          </p:grpSpPr>
          <p:sp>
            <p:nvSpPr>
              <p:cNvPr id="186" name="Text Box 332"/>
              <p:cNvSpPr txBox="1">
                <a:spLocks noChangeArrowheads="1"/>
              </p:cNvSpPr>
              <p:nvPr/>
            </p:nvSpPr>
            <p:spPr bwMode="auto">
              <a:xfrm>
                <a:off x="9770" y="14845"/>
                <a:ext cx="197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7" name="AutoShape 331"/>
              <p:cNvSpPr>
                <a:spLocks noChangeShapeType="1"/>
              </p:cNvSpPr>
              <p:nvPr/>
            </p:nvSpPr>
            <p:spPr bwMode="auto">
              <a:xfrm>
                <a:off x="9465" y="15000"/>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327"/>
            <p:cNvGrpSpPr>
              <a:grpSpLocks/>
            </p:cNvGrpSpPr>
            <p:nvPr/>
          </p:nvGrpSpPr>
          <p:grpSpPr bwMode="auto">
            <a:xfrm>
              <a:off x="5856" y="9683"/>
              <a:ext cx="2294" cy="365"/>
              <a:chOff x="9465" y="14828"/>
              <a:chExt cx="2294" cy="365"/>
            </a:xfrm>
          </p:grpSpPr>
          <p:sp>
            <p:nvSpPr>
              <p:cNvPr id="184" name="Text Box 329"/>
              <p:cNvSpPr txBox="1">
                <a:spLocks noChangeArrowheads="1"/>
              </p:cNvSpPr>
              <p:nvPr/>
            </p:nvSpPr>
            <p:spPr bwMode="auto">
              <a:xfrm>
                <a:off x="9784" y="14828"/>
                <a:ext cx="19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5" name="AutoShape 328"/>
              <p:cNvSpPr>
                <a:spLocks noChangeShapeType="1"/>
              </p:cNvSpPr>
              <p:nvPr/>
            </p:nvSpPr>
            <p:spPr bwMode="auto">
              <a:xfrm>
                <a:off x="9465" y="15000"/>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2" name="Group 324"/>
            <p:cNvGrpSpPr>
              <a:grpSpLocks/>
            </p:cNvGrpSpPr>
            <p:nvPr/>
          </p:nvGrpSpPr>
          <p:grpSpPr bwMode="auto">
            <a:xfrm>
              <a:off x="5856" y="10346"/>
              <a:ext cx="2294" cy="302"/>
              <a:chOff x="9465" y="14785"/>
              <a:chExt cx="2294" cy="302"/>
            </a:xfrm>
          </p:grpSpPr>
          <p:sp>
            <p:nvSpPr>
              <p:cNvPr id="182" name="Text Box 326"/>
              <p:cNvSpPr txBox="1">
                <a:spLocks noChangeArrowheads="1"/>
              </p:cNvSpPr>
              <p:nvPr/>
            </p:nvSpPr>
            <p:spPr bwMode="auto">
              <a:xfrm>
                <a:off x="9784" y="14785"/>
                <a:ext cx="197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 attributes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3" name="AutoShape 325"/>
              <p:cNvSpPr>
                <a:spLocks noChangeShapeType="1"/>
              </p:cNvSpPr>
              <p:nvPr/>
            </p:nvSpPr>
            <p:spPr bwMode="auto">
              <a:xfrm>
                <a:off x="9465" y="15000"/>
                <a:ext cx="3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0" name="Text Box 323"/>
            <p:cNvSpPr txBox="1">
              <a:spLocks noChangeArrowheads="1"/>
            </p:cNvSpPr>
            <p:nvPr/>
          </p:nvSpPr>
          <p:spPr bwMode="auto">
            <a:xfrm>
              <a:off x="2571" y="6615"/>
              <a:ext cx="5698" cy="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sweep attributes</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dimensions: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range, </a:t>
              </a:r>
              <a:r>
                <a:rPr kumimoji="0" lang="en-US" altLang="en-US" sz="1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spectrum_group</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metadata variables:</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spectrum_group_names</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spectrum_group</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(range)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elevation</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azimuth</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46" name="Picture 3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76" y="6852"/>
              <a:ext cx="510" cy="45"/>
            </a:xfrm>
            <a:prstGeom prst="rect">
              <a:avLst/>
            </a:prstGeom>
            <a:noFill/>
            <a:extLst>
              <a:ext uri="{909E8E84-426E-40DD-AFC4-6F175D3DCCD1}">
                <a14:hiddenFill xmlns:a14="http://schemas.microsoft.com/office/drawing/2010/main">
                  <a:solidFill>
                    <a:srgbClr val="FFFFFF"/>
                  </a:solidFill>
                </a14:hiddenFill>
              </a:ext>
            </a:extLst>
          </p:spPr>
        </p:pic>
        <p:sp>
          <p:nvSpPr>
            <p:cNvPr id="181" name="Text Box 321"/>
            <p:cNvSpPr txBox="1">
              <a:spLocks noChangeArrowheads="1"/>
            </p:cNvSpPr>
            <p:nvPr/>
          </p:nvSpPr>
          <p:spPr bwMode="auto">
            <a:xfrm>
              <a:off x="830" y="6660"/>
              <a:ext cx="1589"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a:t>
              </a:r>
              <a:br>
                <a:rPr kumimoji="0" lang="en-US"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altLang="en-US" sz="1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sweep_name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250" name="TextBox 1249"/>
          <p:cNvSpPr txBox="1"/>
          <p:nvPr/>
        </p:nvSpPr>
        <p:spPr>
          <a:xfrm>
            <a:off x="27663417" y="24185828"/>
            <a:ext cx="5062540" cy="707886"/>
          </a:xfrm>
          <a:prstGeom prst="rect">
            <a:avLst/>
          </a:prstGeom>
          <a:solidFill>
            <a:schemeClr val="accent2">
              <a:lumMod val="40000"/>
              <a:lumOff val="60000"/>
            </a:schemeClr>
          </a:solidFill>
        </p:spPr>
        <p:txBody>
          <a:bodyPr wrap="none" rtlCol="0">
            <a:spAutoFit/>
          </a:bodyPr>
          <a:lstStyle/>
          <a:p>
            <a:pPr algn="ctr"/>
            <a:r>
              <a:rPr lang="en-US" sz="2000" dirty="0" smtClean="0">
                <a:solidFill>
                  <a:schemeClr val="bg1"/>
                </a:solidFill>
              </a:rPr>
              <a:t>Group </a:t>
            </a:r>
            <a:r>
              <a:rPr lang="en-US" sz="2000" dirty="0">
                <a:solidFill>
                  <a:schemeClr val="bg1"/>
                </a:solidFill>
              </a:rPr>
              <a:t>structure showing top-level dimensions,</a:t>
            </a:r>
          </a:p>
          <a:p>
            <a:pPr algn="ctr"/>
            <a:r>
              <a:rPr lang="en-US" sz="2000" dirty="0">
                <a:solidFill>
                  <a:schemeClr val="bg1"/>
                </a:solidFill>
              </a:rPr>
              <a:t>attributes, variables and sweep </a:t>
            </a:r>
            <a:r>
              <a:rPr lang="en-US" sz="2000" dirty="0" smtClean="0">
                <a:solidFill>
                  <a:schemeClr val="bg1"/>
                </a:solidFill>
              </a:rPr>
              <a:t>groups</a:t>
            </a:r>
            <a:endParaRPr lang="en-US" sz="2000" dirty="0">
              <a:solidFill>
                <a:schemeClr val="bg1"/>
              </a:solidFill>
            </a:endParaRPr>
          </a:p>
        </p:txBody>
      </p:sp>
      <p:sp>
        <p:nvSpPr>
          <p:cNvPr id="268" name="TextBox 267"/>
          <p:cNvSpPr txBox="1"/>
          <p:nvPr/>
        </p:nvSpPr>
        <p:spPr>
          <a:xfrm>
            <a:off x="40183345" y="24187908"/>
            <a:ext cx="2912464" cy="1015663"/>
          </a:xfrm>
          <a:prstGeom prst="rect">
            <a:avLst/>
          </a:prstGeom>
          <a:solidFill>
            <a:schemeClr val="accent2">
              <a:lumMod val="40000"/>
              <a:lumOff val="60000"/>
            </a:schemeClr>
          </a:solidFill>
        </p:spPr>
        <p:txBody>
          <a:bodyPr wrap="none" rtlCol="0">
            <a:spAutoFit/>
          </a:bodyPr>
          <a:lstStyle/>
          <a:p>
            <a:pPr algn="ctr"/>
            <a:r>
              <a:rPr lang="en-US" sz="2000" dirty="0">
                <a:solidFill>
                  <a:schemeClr val="bg1"/>
                </a:solidFill>
              </a:rPr>
              <a:t>Optional metadata </a:t>
            </a:r>
            <a:r>
              <a:rPr lang="en-US" sz="2000" dirty="0" smtClean="0">
                <a:solidFill>
                  <a:schemeClr val="bg1"/>
                </a:solidFill>
              </a:rPr>
              <a:t>groups</a:t>
            </a:r>
            <a:br>
              <a:rPr lang="en-US" sz="2000" dirty="0" smtClean="0">
                <a:solidFill>
                  <a:schemeClr val="bg1"/>
                </a:solidFill>
              </a:rPr>
            </a:br>
            <a:r>
              <a:rPr lang="en-US" sz="2000" dirty="0" smtClean="0">
                <a:solidFill>
                  <a:schemeClr val="bg1"/>
                </a:solidFill>
              </a:rPr>
              <a:t>(highlighted </a:t>
            </a:r>
            <a:r>
              <a:rPr lang="en-US" sz="2000" dirty="0">
                <a:solidFill>
                  <a:schemeClr val="bg1"/>
                </a:solidFill>
              </a:rPr>
              <a:t>in </a:t>
            </a:r>
            <a:r>
              <a:rPr lang="en-US" sz="2000" dirty="0" smtClean="0">
                <a:solidFill>
                  <a:schemeClr val="bg1"/>
                </a:solidFill>
              </a:rPr>
              <a:t>yellow)</a:t>
            </a:r>
            <a:br>
              <a:rPr lang="en-US" sz="2000" dirty="0" smtClean="0">
                <a:solidFill>
                  <a:schemeClr val="bg1"/>
                </a:solidFill>
              </a:rPr>
            </a:br>
            <a:r>
              <a:rPr lang="en-US" sz="2000" dirty="0" smtClean="0">
                <a:solidFill>
                  <a:schemeClr val="bg1"/>
                </a:solidFill>
              </a:rPr>
              <a:t>in </a:t>
            </a:r>
            <a:r>
              <a:rPr lang="en-US" sz="2000" dirty="0">
                <a:solidFill>
                  <a:schemeClr val="bg1"/>
                </a:solidFill>
              </a:rPr>
              <a:t>the root group</a:t>
            </a:r>
            <a:endParaRPr lang="en-US" sz="2000" dirty="0">
              <a:solidFill>
                <a:schemeClr val="bg1"/>
              </a:solidFill>
            </a:endParaRPr>
          </a:p>
        </p:txBody>
      </p:sp>
      <p:sp>
        <p:nvSpPr>
          <p:cNvPr id="269" name="TextBox 268"/>
          <p:cNvSpPr txBox="1"/>
          <p:nvPr/>
        </p:nvSpPr>
        <p:spPr>
          <a:xfrm>
            <a:off x="34137600" y="24222676"/>
            <a:ext cx="5254343" cy="1015663"/>
          </a:xfrm>
          <a:prstGeom prst="rect">
            <a:avLst/>
          </a:prstGeom>
          <a:solidFill>
            <a:schemeClr val="accent2">
              <a:lumMod val="40000"/>
              <a:lumOff val="60000"/>
            </a:schemeClr>
          </a:solidFill>
        </p:spPr>
        <p:txBody>
          <a:bodyPr wrap="square" rtlCol="0">
            <a:spAutoFit/>
          </a:bodyPr>
          <a:lstStyle/>
          <a:p>
            <a:pPr algn="ctr"/>
            <a:r>
              <a:rPr lang="en-US" sz="2000" dirty="0">
                <a:solidFill>
                  <a:schemeClr val="bg1"/>
                </a:solidFill>
              </a:rPr>
              <a:t>Sweep group structure in more detail, showing</a:t>
            </a:r>
            <a:br>
              <a:rPr lang="en-US" sz="2000" dirty="0">
                <a:solidFill>
                  <a:schemeClr val="bg1"/>
                </a:solidFill>
              </a:rPr>
            </a:br>
            <a:r>
              <a:rPr lang="en-US" sz="2000" dirty="0">
                <a:solidFill>
                  <a:schemeClr val="bg1"/>
                </a:solidFill>
              </a:rPr>
              <a:t>support for </a:t>
            </a:r>
            <a:r>
              <a:rPr lang="en-US" sz="2000" dirty="0" smtClean="0">
                <a:solidFill>
                  <a:schemeClr val="bg1"/>
                </a:solidFill>
              </a:rPr>
              <a:t>geo-reference </a:t>
            </a:r>
            <a:r>
              <a:rPr lang="en-US" sz="2000" dirty="0">
                <a:solidFill>
                  <a:schemeClr val="bg1"/>
                </a:solidFill>
              </a:rPr>
              <a:t>metadata for moving </a:t>
            </a:r>
            <a:r>
              <a:rPr lang="en-US" sz="2000" dirty="0" smtClean="0">
                <a:solidFill>
                  <a:schemeClr val="bg1"/>
                </a:solidFill>
              </a:rPr>
              <a:t>platforms, spectra</a:t>
            </a:r>
            <a:r>
              <a:rPr lang="en-US" sz="2000" dirty="0">
                <a:solidFill>
                  <a:schemeClr val="bg1"/>
                </a:solidFill>
              </a:rPr>
              <a:t>, and monitoring data</a:t>
            </a:r>
            <a:endParaRPr lang="en-US" sz="2000" dirty="0">
              <a:solidFill>
                <a:schemeClr val="bg1"/>
              </a:solidFill>
            </a:endParaRPr>
          </a:p>
        </p:txBody>
      </p:sp>
      <p:pic>
        <p:nvPicPr>
          <p:cNvPr id="1405" name="Picture 38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271200" y="25990114"/>
            <a:ext cx="57816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 name="TextBox 270"/>
          <p:cNvSpPr txBox="1"/>
          <p:nvPr/>
        </p:nvSpPr>
        <p:spPr>
          <a:xfrm>
            <a:off x="36306704" y="31189926"/>
            <a:ext cx="5710667" cy="1200329"/>
          </a:xfrm>
          <a:prstGeom prst="rect">
            <a:avLst/>
          </a:prstGeom>
          <a:solidFill>
            <a:schemeClr val="accent2">
              <a:lumMod val="40000"/>
              <a:lumOff val="60000"/>
            </a:schemeClr>
          </a:solidFill>
        </p:spPr>
        <p:txBody>
          <a:bodyPr wrap="square" rtlCol="0">
            <a:spAutoFit/>
          </a:bodyPr>
          <a:lstStyle/>
          <a:p>
            <a:pPr hangingPunct="0"/>
            <a:r>
              <a:rPr lang="en-US" sz="1800" dirty="0">
                <a:solidFill>
                  <a:schemeClr val="bg1"/>
                </a:solidFill>
              </a:rPr>
              <a:t>Moving </a:t>
            </a:r>
            <a:r>
              <a:rPr lang="en-US" sz="1800" dirty="0" smtClean="0">
                <a:solidFill>
                  <a:schemeClr val="bg1"/>
                </a:solidFill>
              </a:rPr>
              <a:t>platforms (e.g. aircraft) are supported in CfRadial.</a:t>
            </a:r>
            <a:br>
              <a:rPr lang="en-US" sz="1800" dirty="0" smtClean="0">
                <a:solidFill>
                  <a:schemeClr val="bg1"/>
                </a:solidFill>
              </a:rPr>
            </a:br>
            <a:r>
              <a:rPr lang="en-US" sz="1800" dirty="0">
                <a:solidFill>
                  <a:schemeClr val="bg1"/>
                </a:solidFill>
              </a:rPr>
              <a:t>A</a:t>
            </a:r>
            <a:r>
              <a:rPr lang="en-US" sz="1800" dirty="0" smtClean="0">
                <a:solidFill>
                  <a:schemeClr val="bg1"/>
                </a:solidFill>
              </a:rPr>
              <a:t>xis </a:t>
            </a:r>
            <a:r>
              <a:rPr lang="en-US" sz="1800" dirty="0">
                <a:solidFill>
                  <a:schemeClr val="bg1"/>
                </a:solidFill>
              </a:rPr>
              <a:t>definitions and reference </a:t>
            </a:r>
            <a:r>
              <a:rPr lang="en-US" sz="1800" dirty="0" smtClean="0">
                <a:solidFill>
                  <a:schemeClr val="bg1"/>
                </a:solidFill>
              </a:rPr>
              <a:t>frame </a:t>
            </a:r>
            <a:r>
              <a:rPr lang="en-US" sz="1800" dirty="0">
                <a:solidFill>
                  <a:schemeClr val="bg1"/>
                </a:solidFill>
              </a:rPr>
              <a:t>(reproduced from Lee et al., 1994,originally from </a:t>
            </a:r>
            <a:r>
              <a:rPr lang="en-US" sz="1800" dirty="0" err="1">
                <a:solidFill>
                  <a:schemeClr val="bg1"/>
                </a:solidFill>
              </a:rPr>
              <a:t>Axford</a:t>
            </a:r>
            <a:r>
              <a:rPr lang="en-US" sz="1800" dirty="0">
                <a:solidFill>
                  <a:schemeClr val="bg1"/>
                </a:solidFill>
              </a:rPr>
              <a:t>, 1968) ©American Meteorological Society. Reprinted with permission.</a:t>
            </a:r>
          </a:p>
        </p:txBody>
      </p:sp>
      <p:graphicFrame>
        <p:nvGraphicFramePr>
          <p:cNvPr id="1251" name="Table 1250"/>
          <p:cNvGraphicFramePr>
            <a:graphicFrameLocks noGrp="1"/>
          </p:cNvGraphicFramePr>
          <p:nvPr>
            <p:extLst>
              <p:ext uri="{D42A27DB-BD31-4B8C-83A1-F6EECF244321}">
                <p14:modId xmlns:p14="http://schemas.microsoft.com/office/powerpoint/2010/main" val="2710162897"/>
              </p:ext>
            </p:extLst>
          </p:nvPr>
        </p:nvGraphicFramePr>
        <p:xfrm>
          <a:off x="28230025" y="25894260"/>
          <a:ext cx="6272681" cy="4968240"/>
        </p:xfrm>
        <a:graphic>
          <a:graphicData uri="http://schemas.openxmlformats.org/drawingml/2006/table">
            <a:tbl>
              <a:tblPr>
                <a:tableStyleId>{5C22544A-7EE6-4342-B048-85BDC9FD1C3A}</a:tableStyleId>
              </a:tblPr>
              <a:tblGrid>
                <a:gridCol w="3279718"/>
                <a:gridCol w="1087963"/>
                <a:gridCol w="814096"/>
                <a:gridCol w="1090904"/>
              </a:tblGrid>
              <a:tr h="0">
                <a:tc>
                  <a:txBody>
                    <a:bodyPr/>
                    <a:lstStyle/>
                    <a:p>
                      <a:pPr marL="0" marR="0" algn="ctr" hangingPunct="0">
                        <a:spcBef>
                          <a:spcPts val="200"/>
                        </a:spcBef>
                        <a:spcAft>
                          <a:spcPts val="200"/>
                        </a:spcAft>
                      </a:pPr>
                      <a:r>
                        <a:rPr lang="en-US" sz="1400" b="1" dirty="0">
                          <a:effectLst/>
                        </a:rPr>
                        <a:t>Standard name</a:t>
                      </a:r>
                      <a:endParaRPr lang="en-US" sz="1400" b="1"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400" b="1" dirty="0" smtClean="0">
                          <a:effectLst/>
                        </a:rPr>
                        <a:t>Short</a:t>
                      </a:r>
                      <a:r>
                        <a:rPr lang="en-US" sz="1400" b="1" baseline="0" dirty="0" smtClean="0">
                          <a:effectLst/>
                        </a:rPr>
                        <a:t> </a:t>
                      </a:r>
                      <a:r>
                        <a:rPr lang="en-US" sz="1400" b="1" dirty="0" smtClean="0">
                          <a:effectLst/>
                        </a:rPr>
                        <a:t>name</a:t>
                      </a:r>
                      <a:endParaRPr lang="en-US" sz="1400" b="1"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400" b="1" dirty="0">
                          <a:effectLst/>
                        </a:rPr>
                        <a:t>Units</a:t>
                      </a:r>
                      <a:endParaRPr lang="en-US" sz="1400" b="1"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400" b="1" dirty="0" smtClean="0">
                          <a:effectLst/>
                        </a:rPr>
                        <a:t>Already</a:t>
                      </a:r>
                      <a:r>
                        <a:rPr lang="en-US" sz="1400" b="1" baseline="0" dirty="0" smtClean="0">
                          <a:effectLst/>
                        </a:rPr>
                        <a:t> </a:t>
                      </a:r>
                      <a:r>
                        <a:rPr lang="en-US" sz="1400" b="1" dirty="0" smtClean="0">
                          <a:effectLst/>
                        </a:rPr>
                        <a:t>in </a:t>
                      </a:r>
                      <a:r>
                        <a:rPr lang="en-US" sz="1400" b="1" dirty="0">
                          <a:effectLst/>
                        </a:rPr>
                        <a:t>CF?</a:t>
                      </a:r>
                      <a:endParaRPr lang="en-US" sz="1400" b="1"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equivalent_reflectivity_factor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DBZ</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dBZ</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yes</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linear_equivalent_reflectivity_factor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Z</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Z</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radial_velocity_of_scatterers</a:t>
                      </a:r>
                      <a:r>
                        <a:rPr lang="en-US" sz="1200" dirty="0">
                          <a:effectLst/>
                        </a:rPr>
                        <a:t>_</a:t>
                      </a:r>
                      <a:br>
                        <a:rPr lang="en-US" sz="1200" dirty="0">
                          <a:effectLst/>
                        </a:rPr>
                      </a:br>
                      <a:r>
                        <a:rPr lang="en-US" sz="1200" dirty="0" err="1">
                          <a:effectLst/>
                        </a:rPr>
                        <a:t>away_from_instrument</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VEL</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m/s</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yes</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doppler_spectrum_width</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WIDTH</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m/s</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log_differential_reflectivity_hv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ZDR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log_linear_depolarization_ratio_hv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LDR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log_linear_depolarization_ratio_h</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LDRH</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log_linear_depolarization_ratio_v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LDRV</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differential_phase_hv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PHIDP</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degrees</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specific_differential_phase_hv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KDP</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degrees/km</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cross_correlation_ratio_hv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RHOHV</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 </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log_power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DBM</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dBm</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log_power_co_polar_h</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DBMHC</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dBm</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log_power_co_polar_v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DBMVC</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dBm</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linear_power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PWR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mW</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linear_power_co_polar_h</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PWRHC</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mW</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linear_power_co_polar_v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PWRVC</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err="1">
                          <a:effectLst/>
                        </a:rPr>
                        <a:t>mW</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signal_to_noise_ratio</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SNR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signal_to_noise_ratio_co_polar_h</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SNRHC</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dB</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no</a:t>
                      </a:r>
                      <a:endParaRPr lang="en-US" sz="120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signal_to_noise_ratio_co_polar_v</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SNRVC</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dB</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smtClean="0">
                          <a:effectLst/>
                        </a:rPr>
                        <a:t>normalized_coherent_power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smtClean="0">
                          <a:effectLst/>
                        </a:rPr>
                        <a:t>NCP</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 </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dirty="0" err="1">
                          <a:effectLst/>
                        </a:rPr>
                        <a:t>radar_estimated_rain_rate</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RRR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mm/</a:t>
                      </a:r>
                      <a:r>
                        <a:rPr lang="en-US" sz="1200" dirty="0" err="1">
                          <a:effectLst/>
                        </a:rPr>
                        <a:t>hr</a:t>
                      </a:r>
                      <a:endParaRPr lang="en-US" sz="1200" dirty="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rain_rate</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RR</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kg/m2/s</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yes</a:t>
                      </a:r>
                      <a:endParaRPr lang="en-US" sz="1200" dirty="0">
                        <a:effectLst/>
                        <a:latin typeface="Times New Roman"/>
                        <a:ea typeface="Times New Roman"/>
                      </a:endParaRPr>
                    </a:p>
                  </a:txBody>
                  <a:tcPr marL="0" marR="0" marT="0" marB="0">
                    <a:solidFill>
                      <a:schemeClr val="accent1">
                        <a:lumMod val="40000"/>
                        <a:lumOff val="60000"/>
                      </a:schemeClr>
                    </a:solidFill>
                  </a:tcPr>
                </a:tc>
              </a:tr>
              <a:tr h="0">
                <a:tc>
                  <a:txBody>
                    <a:bodyPr/>
                    <a:lstStyle/>
                    <a:p>
                      <a:pPr marL="0" marR="0" algn="ctr" hangingPunct="0">
                        <a:spcBef>
                          <a:spcPts val="200"/>
                        </a:spcBef>
                        <a:spcAft>
                          <a:spcPts val="200"/>
                        </a:spcAft>
                      </a:pPr>
                      <a:r>
                        <a:rPr lang="en-US" sz="1200">
                          <a:effectLst/>
                        </a:rPr>
                        <a:t>radar_echo_classification</a:t>
                      </a:r>
                      <a:br>
                        <a:rPr lang="en-US" sz="1200">
                          <a:effectLst/>
                        </a:rPr>
                      </a:br>
                      <a:r>
                        <a:rPr lang="en-US" sz="1200">
                          <a:effectLst/>
                        </a:rPr>
                        <a:t>(should be used for PID, HCA, HID etc)</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REC</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a:effectLst/>
                        </a:rPr>
                        <a:t>legend</a:t>
                      </a:r>
                      <a:endParaRPr lang="en-US" sz="1200">
                        <a:effectLst/>
                        <a:latin typeface="Times New Roman"/>
                        <a:ea typeface="Times New Roman"/>
                      </a:endParaRPr>
                    </a:p>
                  </a:txBody>
                  <a:tcPr marL="0" marR="0" marT="0" marB="0">
                    <a:solidFill>
                      <a:schemeClr val="accent1">
                        <a:lumMod val="40000"/>
                        <a:lumOff val="60000"/>
                      </a:schemeClr>
                    </a:solidFill>
                  </a:tcPr>
                </a:tc>
                <a:tc>
                  <a:txBody>
                    <a:bodyPr/>
                    <a:lstStyle/>
                    <a:p>
                      <a:pPr marL="0" marR="0" algn="ctr" hangingPunct="0">
                        <a:spcBef>
                          <a:spcPts val="200"/>
                        </a:spcBef>
                        <a:spcAft>
                          <a:spcPts val="200"/>
                        </a:spcAft>
                      </a:pPr>
                      <a:r>
                        <a:rPr lang="en-US" sz="1200" dirty="0">
                          <a:effectLst/>
                        </a:rPr>
                        <a:t>no</a:t>
                      </a:r>
                      <a:endParaRPr lang="en-US" sz="1200" dirty="0">
                        <a:effectLst/>
                        <a:latin typeface="Times New Roman"/>
                        <a:ea typeface="Times New Roman"/>
                      </a:endParaRPr>
                    </a:p>
                  </a:txBody>
                  <a:tcPr marL="0" marR="0" marT="0" marB="0">
                    <a:solidFill>
                      <a:schemeClr val="accent1">
                        <a:lumMod val="40000"/>
                        <a:lumOff val="60000"/>
                      </a:schemeClr>
                    </a:solidFill>
                  </a:tcPr>
                </a:tc>
              </a:tr>
            </a:tbl>
          </a:graphicData>
        </a:graphic>
      </p:graphicFrame>
      <p:sp>
        <p:nvSpPr>
          <p:cNvPr id="274" name="TextBox 273"/>
          <p:cNvSpPr txBox="1"/>
          <p:nvPr/>
        </p:nvSpPr>
        <p:spPr>
          <a:xfrm>
            <a:off x="27813000" y="31273790"/>
            <a:ext cx="7238999" cy="1200329"/>
          </a:xfrm>
          <a:prstGeom prst="rect">
            <a:avLst/>
          </a:prstGeom>
          <a:solidFill>
            <a:schemeClr val="accent2">
              <a:lumMod val="40000"/>
              <a:lumOff val="60000"/>
            </a:schemeClr>
          </a:solidFill>
        </p:spPr>
        <p:txBody>
          <a:bodyPr wrap="square" rtlCol="0">
            <a:spAutoFit/>
          </a:bodyPr>
          <a:lstStyle/>
          <a:p>
            <a:pPr hangingPunct="0"/>
            <a:r>
              <a:rPr lang="en-US" sz="1800" b="1" dirty="0" smtClean="0">
                <a:solidFill>
                  <a:schemeClr val="bg1"/>
                </a:solidFill>
              </a:rPr>
              <a:t>Standard Names:</a:t>
            </a:r>
            <a:br>
              <a:rPr lang="en-US" sz="1800" b="1" dirty="0" smtClean="0">
                <a:solidFill>
                  <a:schemeClr val="bg1"/>
                </a:solidFill>
              </a:rPr>
            </a:br>
            <a:r>
              <a:rPr lang="en-US" sz="1800" dirty="0" smtClean="0">
                <a:solidFill>
                  <a:schemeClr val="bg1"/>
                </a:solidFill>
              </a:rPr>
              <a:t>Only 2 radar fields are currently included in the CF standard name list.</a:t>
            </a:r>
          </a:p>
          <a:p>
            <a:pPr hangingPunct="0"/>
            <a:r>
              <a:rPr lang="en-US" sz="1800" dirty="0" smtClean="0">
                <a:solidFill>
                  <a:schemeClr val="bg1"/>
                </a:solidFill>
              </a:rPr>
              <a:t>This table shows examples of field names that will be requested for addition to the standard name list.</a:t>
            </a:r>
            <a:endParaRPr lang="en-US" sz="1800" dirty="0">
              <a:solidFill>
                <a:schemeClr val="bg1"/>
              </a:solidFill>
            </a:endParaRPr>
          </a:p>
        </p:txBody>
      </p:sp>
      <p:sp>
        <p:nvSpPr>
          <p:cNvPr id="275" name="TextBox 274"/>
          <p:cNvSpPr txBox="1"/>
          <p:nvPr/>
        </p:nvSpPr>
        <p:spPr>
          <a:xfrm>
            <a:off x="2209800" y="28784550"/>
            <a:ext cx="4419600" cy="523220"/>
          </a:xfrm>
          <a:prstGeom prst="rect">
            <a:avLst/>
          </a:prstGeom>
          <a:solidFill>
            <a:schemeClr val="accent4">
              <a:lumMod val="40000"/>
              <a:lumOff val="60000"/>
            </a:schemeClr>
          </a:solidFill>
        </p:spPr>
        <p:txBody>
          <a:bodyPr wrap="square" rtlCol="0">
            <a:spAutoFit/>
          </a:bodyPr>
          <a:lstStyle/>
          <a:p>
            <a:r>
              <a:rPr lang="en-US" sz="2800" dirty="0" smtClean="0">
                <a:solidFill>
                  <a:schemeClr val="bg1"/>
                </a:solidFill>
              </a:rPr>
              <a:t>2-D rectangular dataset array</a:t>
            </a:r>
            <a:endParaRPr lang="en-US" sz="2800" dirty="0" smtClean="0">
              <a:solidFill>
                <a:schemeClr val="bg1"/>
              </a:solidFill>
            </a:endParaRPr>
          </a:p>
        </p:txBody>
      </p:sp>
      <p:sp>
        <p:nvSpPr>
          <p:cNvPr id="276" name="TextBox 275"/>
          <p:cNvSpPr txBox="1"/>
          <p:nvPr/>
        </p:nvSpPr>
        <p:spPr>
          <a:xfrm>
            <a:off x="8677275" y="28784550"/>
            <a:ext cx="3886200" cy="523220"/>
          </a:xfrm>
          <a:prstGeom prst="rect">
            <a:avLst/>
          </a:prstGeom>
          <a:solidFill>
            <a:schemeClr val="accent4">
              <a:lumMod val="40000"/>
              <a:lumOff val="60000"/>
            </a:schemeClr>
          </a:solidFill>
        </p:spPr>
        <p:txBody>
          <a:bodyPr wrap="square" rtlCol="0">
            <a:spAutoFit/>
          </a:bodyPr>
          <a:lstStyle/>
          <a:p>
            <a:r>
              <a:rPr lang="en-US" sz="2800" dirty="0" smtClean="0">
                <a:solidFill>
                  <a:schemeClr val="bg1"/>
                </a:solidFill>
              </a:rPr>
              <a:t>1-D ragged dataset array</a:t>
            </a:r>
            <a:endParaRPr lang="en-US" sz="2800" dirty="0" smtClean="0">
              <a:solidFill>
                <a:schemeClr val="bg1"/>
              </a:solidFill>
            </a:endParaRPr>
          </a:p>
        </p:txBody>
      </p:sp>
    </p:spTree>
    <p:extLst>
      <p:ext uri="{BB962C8B-B14F-4D97-AF65-F5344CB8AC3E}">
        <p14:creationId xmlns:p14="http://schemas.microsoft.com/office/powerpoint/2010/main" val="284060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1144</Words>
  <Application>Microsoft Office PowerPoint</Application>
  <PresentationFormat>Custom</PresentationFormat>
  <Paragraphs>283</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Visio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Dixon</dc:creator>
  <cp:lastModifiedBy>Mike Dixon</cp:lastModifiedBy>
  <cp:revision>48</cp:revision>
  <cp:lastPrinted>2016-12-08T19:32:40Z</cp:lastPrinted>
  <dcterms:created xsi:type="dcterms:W3CDTF">2016-12-03T23:42:12Z</dcterms:created>
  <dcterms:modified xsi:type="dcterms:W3CDTF">2016-12-08T21:24:52Z</dcterms:modified>
</cp:coreProperties>
</file>