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/>
    <p:restoredTop sz="94694"/>
  </p:normalViewPr>
  <p:slideViewPr>
    <p:cSldViewPr snapToGrid="0" snapToObjects="1">
      <p:cViewPr>
        <p:scale>
          <a:sx n="85" d="100"/>
          <a:sy n="85" d="100"/>
        </p:scale>
        <p:origin x="83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054E-385F-E042-B7D7-668C4F21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5F27B-CEEC-3A4A-810B-C7688B73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A334-DF17-EF4F-8FC8-8DC1B80D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BC04-75D8-944D-9171-DAB08C9A93B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F8C7-ADEC-4F45-9D28-5281F4EA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F27E-5420-2147-8D0D-F74193A3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7387-2A97-FF4D-8FF5-7ECAC91B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39EB-BA68-A042-A162-5FF53619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FC30C-441E-9940-9447-CB2249EDC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2B3C-D48E-434C-88ED-E2E90CF5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BC04-75D8-944D-9171-DAB08C9A93B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8BEB-6BF9-2544-9124-D102591B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BCE09-EFDB-2846-90F9-BB0F4C10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7387-2A97-FF4D-8FF5-7ECAC91B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95D25-73FA-414E-AE53-46C510AE6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B9022-8340-6B4C-AE77-CB2BAB166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95EC-2E80-464E-9BAB-66730232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BC04-75D8-944D-9171-DAB08C9A93B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0DDE7-7F51-1249-A66B-341B38E0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8D96-4F78-A949-B871-130F48D8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7387-2A97-FF4D-8FF5-7ECAC91B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0F0D-9E54-C147-96EB-7E20FA6A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B24F7-B7CD-CE47-89AA-1CBB0AA0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6761-A5BB-0946-B4B6-B73F6525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BC04-75D8-944D-9171-DAB08C9A93B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3662A-FC8D-D747-903F-ADD1634D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DBAA-3A41-6045-9A02-AAF31DB1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7387-2A97-FF4D-8FF5-7ECAC91B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8332-B25C-E246-8263-E2E61AE7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970C8-6A7E-6347-9ED2-F23032D15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8ADC-8EA1-DA44-B636-E796521D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BC04-75D8-944D-9171-DAB08C9A93B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A30B-97C6-BC4E-98BB-00508ADE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1ECE-97E3-694A-9869-58545578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7387-2A97-FF4D-8FF5-7ECAC91B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1FA2-2503-4147-85E8-BCDA1D71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EE5E-40AB-7745-BE52-54AF24A09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00E2A-3C4B-2B40-A83A-A07B02A5E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8DD4-ACEA-B046-9852-C036F7BA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BC04-75D8-944D-9171-DAB08C9A93B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C061D-BA2D-0243-8EB7-342C8B31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24AB2-968A-774D-AF94-81AF5A48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7387-2A97-FF4D-8FF5-7ECAC91B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0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8F13-11D2-564B-95CC-727E0A83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6D635-EA28-C143-B189-27BE14004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EE7B7-8507-F04F-9DF9-9B3470F83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DE014-9F66-7443-BEBB-8746C2D4B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39068-3F6A-6340-B6A6-93E3507A6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EB6FC-4049-DB44-A8C4-FD179E91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BC04-75D8-944D-9171-DAB08C9A93B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82C3F-5D49-4342-8B6F-AF26ED16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A375E-7D32-F643-B025-53C4D5CE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7387-2A97-FF4D-8FF5-7ECAC91B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0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3DDC-658C-2F48-BE57-B94FAD1B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66A10-78CB-8949-B233-23DC9342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BC04-75D8-944D-9171-DAB08C9A93B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8F5DA-31A7-4246-B6B8-6E194A47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D303C-22B1-614C-A6AA-DEC94179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7387-2A97-FF4D-8FF5-7ECAC91B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6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D80E8-D27D-CC40-BF3F-2687BEF6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BC04-75D8-944D-9171-DAB08C9A93B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9E09C-F135-724C-8503-C915DA41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9FB4-8CDF-0048-BAB3-0A39F046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7387-2A97-FF4D-8FF5-7ECAC91B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5247-FFC8-6F4A-8064-ED820754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8A7A-237F-0248-9542-F60D62D30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59024-38BA-044B-BEC4-BE8685F87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EE01C-E085-D949-A522-5D9D789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BC04-75D8-944D-9171-DAB08C9A93B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3CC8B-9AE6-B24D-A98A-23F57D52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F7E09-9A7C-144C-819E-1607F05C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7387-2A97-FF4D-8FF5-7ECAC91B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3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4174-C716-5947-8BF8-10FB821A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54FF3-1CDB-DD44-9C7B-8D063D7A8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0261B-C00E-F949-8330-5A6EFF2A8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7D336-5418-5448-B9EE-DCEF2921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BC04-75D8-944D-9171-DAB08C9A93B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B1C04-757B-CE44-8C50-D3451F97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589B8-232F-8A4B-B148-D28DA766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7387-2A97-FF4D-8FF5-7ECAC91B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98B61-AE81-7D4B-944B-5BD8C3B2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4CA6F-E37F-E842-8A85-6614E7764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6475-976A-E243-A326-464FFA5D4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BC04-75D8-944D-9171-DAB08C9A93B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9A6B6-CD4F-2C43-B159-6631F9DE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AA7EE-116A-1542-B105-7A47AFA9B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E7387-2A97-FF4D-8FF5-7ECAC91B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0E5DC2A-7392-8842-AE1F-FD888AD2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9560"/>
            <a:ext cx="11150563" cy="44078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581BD96-E240-1D46-97A3-9B18C18AAF3C}"/>
              </a:ext>
            </a:extLst>
          </p:cNvPr>
          <p:cNvSpPr txBox="1"/>
          <p:nvPr/>
        </p:nvSpPr>
        <p:spPr>
          <a:xfrm>
            <a:off x="1323298" y="3910521"/>
            <a:ext cx="90978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Function</a:t>
            </a:r>
            <a:r>
              <a:rPr lang="zh-CN" altLang="en-US" sz="2800" dirty="0"/>
              <a:t> </a:t>
            </a:r>
            <a:r>
              <a:rPr lang="en-US" altLang="zh-CN" sz="2800" dirty="0"/>
              <a:t>numbers</a:t>
            </a:r>
          </a:p>
          <a:p>
            <a:r>
              <a:rPr lang="en-US" altLang="zh-CN" sz="2800" dirty="0"/>
              <a:t>1-19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Simon’s</a:t>
            </a:r>
            <a:r>
              <a:rPr lang="zh-CN" altLang="en-US" sz="2800" dirty="0"/>
              <a:t> </a:t>
            </a:r>
            <a:r>
              <a:rPr lang="en-US" altLang="zh-CN" sz="2800" dirty="0"/>
              <a:t>functions</a:t>
            </a:r>
            <a:r>
              <a:rPr lang="zh-CN" altLang="en-US" sz="2800" dirty="0"/>
              <a:t> </a:t>
            </a:r>
            <a:r>
              <a:rPr lang="en-US" altLang="zh-CN" sz="2800" dirty="0"/>
              <a:t>as</a:t>
            </a:r>
            <a:r>
              <a:rPr lang="zh-CN" altLang="en-US" sz="2800" dirty="0"/>
              <a:t> </a:t>
            </a:r>
            <a:r>
              <a:rPr lang="en-US" altLang="zh-CN" sz="2800" dirty="0"/>
              <a:t>shown</a:t>
            </a:r>
            <a:r>
              <a:rPr lang="zh-CN" altLang="en-US" sz="2800" dirty="0"/>
              <a:t> </a:t>
            </a:r>
            <a:r>
              <a:rPr lang="en-US" altLang="zh-CN" sz="2800" dirty="0"/>
              <a:t>above.</a:t>
            </a:r>
          </a:p>
          <a:p>
            <a:r>
              <a:rPr lang="en-US" altLang="zh-CN" sz="2800" dirty="0"/>
              <a:t>20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Box-Cox.</a:t>
            </a:r>
          </a:p>
          <a:p>
            <a:r>
              <a:rPr lang="en-US" altLang="zh-CN" sz="2800" dirty="0"/>
              <a:t>21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Box-Cox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fixed</a:t>
            </a:r>
            <a:r>
              <a:rPr lang="zh-CN" altLang="en-US" sz="2800" dirty="0"/>
              <a:t> </a:t>
            </a:r>
            <a:r>
              <a:rPr lang="en-US" altLang="zh-CN" sz="2800" dirty="0"/>
              <a:t>parameters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whole</a:t>
            </a:r>
            <a:r>
              <a:rPr lang="zh-CN" altLang="en-US" sz="2800" dirty="0"/>
              <a:t> </a:t>
            </a:r>
            <a:r>
              <a:rPr lang="en-US" altLang="zh-CN" sz="2800" dirty="0"/>
              <a:t>study</a:t>
            </a:r>
            <a:r>
              <a:rPr lang="zh-CN" altLang="en-US" sz="2800" dirty="0"/>
              <a:t> </a:t>
            </a:r>
            <a:r>
              <a:rPr lang="en-US" altLang="zh-CN" sz="2800" dirty="0"/>
              <a:t>area.</a:t>
            </a:r>
          </a:p>
          <a:p>
            <a:endParaRPr lang="en-US" sz="2800" dirty="0"/>
          </a:p>
          <a:p>
            <a:r>
              <a:rPr lang="en-US" altLang="zh-CN" sz="2800" dirty="0"/>
              <a:t>Period:</a:t>
            </a:r>
            <a:r>
              <a:rPr lang="zh-CN" altLang="en-US" sz="2800" dirty="0"/>
              <a:t> </a:t>
            </a:r>
            <a:r>
              <a:rPr lang="en-US" altLang="zh-CN" sz="2800" dirty="0"/>
              <a:t>2016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6C0EA3-22B5-4D43-B48E-C53DAC22D6D4}"/>
              </a:ext>
            </a:extLst>
          </p:cNvPr>
          <p:cNvSpPr/>
          <p:nvPr/>
        </p:nvSpPr>
        <p:spPr>
          <a:xfrm>
            <a:off x="4227226" y="3369040"/>
            <a:ext cx="6745574" cy="588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4C7CAFE-B102-E348-8146-0BAF981F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07" y="186266"/>
            <a:ext cx="4169833" cy="6671734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9B9BD86-C332-D349-9CDC-CB18D0551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340" y="-42530"/>
            <a:ext cx="7467600" cy="3721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F5E81C-8D3A-4943-9BFD-CA923C2060AD}"/>
              </a:ext>
            </a:extLst>
          </p:cNvPr>
          <p:cNvSpPr txBox="1"/>
          <p:nvPr/>
        </p:nvSpPr>
        <p:spPr>
          <a:xfrm>
            <a:off x="5137071" y="3698625"/>
            <a:ext cx="7258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Box-Cox</a:t>
            </a:r>
            <a:r>
              <a:rPr lang="zh-CN" altLang="en-US" dirty="0"/>
              <a:t> </a:t>
            </a:r>
            <a:r>
              <a:rPr lang="en-US" altLang="zh-CN" dirty="0"/>
              <a:t>(21)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figures.</a:t>
            </a:r>
          </a:p>
          <a:p>
            <a:endParaRPr lang="en-US" dirty="0"/>
          </a:p>
          <a:p>
            <a:r>
              <a:rPr lang="en-US" altLang="zh-CN" dirty="0"/>
              <a:t>Reasons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optimized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worse: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Zero</a:t>
            </a:r>
            <a:r>
              <a:rPr lang="zh-CN" altLang="en-US" dirty="0"/>
              <a:t> </a:t>
            </a:r>
            <a:r>
              <a:rPr lang="en-US" altLang="zh-CN" dirty="0"/>
              <a:t>precipitation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excluded,</a:t>
            </a:r>
            <a:r>
              <a:rPr lang="zh-CN" altLang="en-US" dirty="0"/>
              <a:t> </a:t>
            </a:r>
            <a:r>
              <a:rPr lang="en-US" altLang="zh-CN" dirty="0"/>
              <a:t>resulting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largely</a:t>
            </a:r>
            <a:r>
              <a:rPr lang="zh-CN" altLang="en-US" dirty="0"/>
              <a:t> </a:t>
            </a:r>
            <a:r>
              <a:rPr lang="en-US" altLang="zh-CN" dirty="0"/>
              <a:t>reduced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stations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errors.</a:t>
            </a:r>
            <a:r>
              <a:rPr lang="zh-CN" altLang="en-US" dirty="0"/>
              <a:t> </a:t>
            </a:r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gridded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rely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stations.</a:t>
            </a:r>
            <a:endParaRPr lang="en-CA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interpolated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grids,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grids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stations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different.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unknown</a:t>
            </a:r>
            <a:r>
              <a:rPr lang="zh-CN" altLang="en-US" dirty="0"/>
              <a:t> </a:t>
            </a:r>
            <a:r>
              <a:rPr lang="en-US" altLang="zh-CN" dirty="0"/>
              <a:t>reasons.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4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119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Guoqiang</dc:creator>
  <cp:lastModifiedBy>Tang Guoqiang</cp:lastModifiedBy>
  <cp:revision>11</cp:revision>
  <dcterms:created xsi:type="dcterms:W3CDTF">2020-08-25T23:24:55Z</dcterms:created>
  <dcterms:modified xsi:type="dcterms:W3CDTF">2020-08-25T23:35:48Z</dcterms:modified>
</cp:coreProperties>
</file>