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21"/>
    <p:restoredTop sz="94694"/>
  </p:normalViewPr>
  <p:slideViewPr>
    <p:cSldViewPr snapToGrid="0">
      <p:cViewPr varScale="1">
        <p:scale>
          <a:sx n="121" d="100"/>
          <a:sy n="121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65482-860C-2344-17DE-D4A71D43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C6A0D-A175-74D3-C2CF-9FF5E5D57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283B9-73A4-3053-5029-F41152453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8316-7936-694E-A576-D031D5333684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576B6-C3B5-70CE-63E8-3F484A29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BA0CC-47A0-C3B4-F3A5-1916F8DF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F0CA-F214-1140-81A2-5F37574B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1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5BF8-9312-08EB-B304-857F2A1B8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178F1-8DE8-AF48-A1AF-7E4821865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BB0EB-F8BE-36F4-0C15-604BB8472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8316-7936-694E-A576-D031D5333684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818A0-47CE-FBE3-0D24-E6B962A6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F7C9A-92AA-913A-6131-703CF76C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F0CA-F214-1140-81A2-5F37574B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9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12852C-089D-8962-179F-A1B17C2D5D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6A3EA-3435-A88A-F6E4-875DE134B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33CA8-F3FF-D2F4-1A76-6BCADC70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8316-7936-694E-A576-D031D5333684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B09F5-B201-C5FA-0881-B0955279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A1953-61BD-664E-72C2-DF2A8B4E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F0CA-F214-1140-81A2-5F37574B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2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16EFB-F984-9C95-2682-E4FE5CA0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4AE36-1274-0BE9-B342-9A37C5CD3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000D3-7BE4-2825-6E54-BFD95F91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8316-7936-694E-A576-D031D5333684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E1CA8-637C-61C7-6A86-8D88C5B0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550F4-0ECB-6B40-49A8-AFE0E7B82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F0CA-F214-1140-81A2-5F37574B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3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7BD6-5028-1CD5-52C6-B2E59952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DC7F8-143B-784D-D4F3-3CED17580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88797-BF39-64AD-E524-42140B766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8316-7936-694E-A576-D031D5333684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0569B-0FC3-85FB-62E8-3476C144F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F58F8-CA47-4E39-FAAF-DC046791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F0CA-F214-1140-81A2-5F37574B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8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BD6F-FFE0-8794-0269-BE301BCE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D965D-6E1D-F1FB-0063-75185A02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DE7A5-8140-8A3B-50F6-29D976D6A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82163-4D2B-2CD3-5CBB-6ADB72DB0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8316-7936-694E-A576-D031D5333684}" type="datetimeFigureOut">
              <a:rPr lang="en-US" smtClean="0"/>
              <a:t>1/11/23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60D14-7475-36FD-93B1-75A832634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F5442-C3BE-C01E-D056-A2E3E3F6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F0CA-F214-1140-81A2-5F37574B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0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B66DB-3FC0-D135-B602-449329B0A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51B8E-352A-8EE5-4C10-16DF093D8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0C383-C4D6-774C-DBE8-22AD35207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159EB-D2F3-6188-5E15-EF4F384A7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EFA7A-10A5-0662-A555-EB811E4D3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AEBD6-F31B-E8E7-51DF-9616ED3A2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8316-7936-694E-A576-D031D5333684}" type="datetimeFigureOut">
              <a:rPr lang="en-US" smtClean="0"/>
              <a:t>1/11/23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04F304-4CFC-6D99-35E4-5F3D0B40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32AE5-0E45-F0DC-896A-CC758EC8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F0CA-F214-1140-81A2-5F37574B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6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9ECC3-1558-7C6F-AF43-5F166395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A063E-F158-9E1E-3B25-5AA89B033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8316-7936-694E-A576-D031D5333684}" type="datetimeFigureOut">
              <a:rPr lang="en-US" smtClean="0"/>
              <a:t>1/11/23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D7D9B9-87F4-2E49-014C-8491A603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E7D67-248C-5C97-8982-88E2DA2D7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F0CA-F214-1140-81A2-5F37574B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7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7F7AEF-A108-8414-CF8B-B675A9DF1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8316-7936-694E-A576-D031D5333684}" type="datetimeFigureOut">
              <a:rPr lang="en-US" smtClean="0"/>
              <a:t>1/11/23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BA2A47-9760-E95B-A569-EBB562D8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B7A2F-8AE7-A781-FEFA-50FED61E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F0CA-F214-1140-81A2-5F37574B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2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55FD1-8A39-B1C7-BFBE-32DBACD68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8B3F4-2F46-FE9E-B381-291EBB141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E6AFC-AFD5-2B31-9835-A72AAF54A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494D3-EF68-94B7-C17F-F0D92A097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8316-7936-694E-A576-D031D5333684}" type="datetimeFigureOut">
              <a:rPr lang="en-US" smtClean="0"/>
              <a:t>1/11/23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175CF-D4C4-D55F-7771-796A1510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0534A-F06F-B7BC-0044-03D7101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F0CA-F214-1140-81A2-5F37574B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8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ABCD-7120-B668-BBDB-9B8984E80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69F807-CFE7-08A9-8A7F-0AB599B1A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46829-11EA-2C31-4BFA-1B07CE379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8D3C6-C07E-1816-7A02-6105AC1DA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8316-7936-694E-A576-D031D5333684}" type="datetimeFigureOut">
              <a:rPr lang="en-US" smtClean="0"/>
              <a:t>1/11/23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82BEA-372F-82E9-A39F-A301BE71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1E04C-FD71-1247-994F-39E6AEA2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F0CA-F214-1140-81A2-5F37574B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3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625B97-8874-1AC4-CEA4-279A2B9D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96667-CD66-C5D4-3B56-696CF0670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6FE60-23FC-4483-BC41-39C63821D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08316-7936-694E-A576-D031D5333684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5BF54-643D-D14C-1728-1EC5A721A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09D0B-71DB-A4E4-B22E-BC0790319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2F0CA-F214-1140-81A2-5F37574B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eostat-framework.readthedocs.io/projects/gstools/en/stable/examples/01_random_field/index.html" TargetMode="External"/><Relationship Id="rId2" Type="http://schemas.openxmlformats.org/officeDocument/2006/relationships/hyperlink" Target="https://github.com/GeoStat-Framework/GSTool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9826-B382-45AC-2A7B-A490B99BD7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SHARP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 err="1"/>
              <a:t>PyGMET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D2C51-CF97-CF9B-C309-BD50B7279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Near</a:t>
            </a:r>
            <a:r>
              <a:rPr lang="en-US" altLang="zh-CN" dirty="0"/>
              <a:t>-real-time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PyGMET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80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EC8D6-1E80-DFC7-BE2B-F2E54AE3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00A23-70B1-F3AF-8F15-DD0D2938E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‘</a:t>
            </a:r>
            <a:r>
              <a:rPr lang="en-US" altLang="zh-CN" dirty="0" err="1"/>
              <a:t>hydrofcst</a:t>
            </a:r>
            <a:r>
              <a:rPr lang="en-US" altLang="zh-CN" dirty="0"/>
              <a:t>’ account on </a:t>
            </a:r>
            <a:r>
              <a:rPr lang="en-US" altLang="zh-CN" dirty="0" err="1"/>
              <a:t>cheyenne</a:t>
            </a:r>
            <a:r>
              <a:rPr lang="en-US" altLang="zh-CN" dirty="0"/>
              <a:t> &amp; </a:t>
            </a:r>
            <a:r>
              <a:rPr lang="en-US" altLang="zh-CN" dirty="0" err="1"/>
              <a:t>casper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near-real-time</a:t>
            </a:r>
            <a:r>
              <a:rPr lang="zh-CN" altLang="en-US" dirty="0"/>
              <a:t> </a:t>
            </a:r>
            <a:r>
              <a:rPr lang="en-US" altLang="zh-CN" dirty="0"/>
              <a:t>run?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Implementation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SCRF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Python?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existing</a:t>
            </a:r>
            <a:r>
              <a:rPr lang="zh-CN" altLang="en-US" dirty="0"/>
              <a:t> </a:t>
            </a:r>
            <a:r>
              <a:rPr lang="en-US" altLang="zh-CN" dirty="0"/>
              <a:t>packages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translate</a:t>
            </a:r>
            <a:r>
              <a:rPr lang="zh-CN" altLang="en-US" dirty="0"/>
              <a:t> </a:t>
            </a:r>
            <a:r>
              <a:rPr lang="en-US" altLang="zh-CN" dirty="0"/>
              <a:t>Fortran</a:t>
            </a:r>
            <a:r>
              <a:rPr lang="zh-CN" altLang="en-US" dirty="0"/>
              <a:t> </a:t>
            </a:r>
            <a:r>
              <a:rPr lang="en-US" altLang="zh-CN" dirty="0"/>
              <a:t>codes?</a:t>
            </a:r>
          </a:p>
          <a:p>
            <a:endParaRPr lang="en-US" dirty="0"/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format</a:t>
            </a:r>
            <a:r>
              <a:rPr lang="zh-CN" altLang="en-US" dirty="0"/>
              <a:t> </a:t>
            </a:r>
            <a:r>
              <a:rPr lang="en-US" altLang="zh-CN" dirty="0"/>
              <a:t>(input,</a:t>
            </a:r>
            <a:r>
              <a:rPr lang="zh-CN" altLang="en-US" dirty="0"/>
              <a:t> </a:t>
            </a:r>
            <a:r>
              <a:rPr lang="en-US" altLang="zh-CN" dirty="0"/>
              <a:t>output,</a:t>
            </a:r>
            <a:r>
              <a:rPr lang="zh-CN" altLang="en-US" dirty="0"/>
              <a:t> </a:t>
            </a:r>
            <a:r>
              <a:rPr lang="en-US" altLang="zh-CN" dirty="0"/>
              <a:t>stations,</a:t>
            </a:r>
            <a:r>
              <a:rPr lang="zh-CN" altLang="en-US" dirty="0"/>
              <a:t> </a:t>
            </a:r>
            <a:r>
              <a:rPr lang="en-US" altLang="zh-CN" dirty="0" err="1"/>
              <a:t>etc</a:t>
            </a:r>
            <a:r>
              <a:rPr lang="en-US" altLang="zh-CN" dirty="0"/>
              <a:t>):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Fortran</a:t>
            </a:r>
            <a:r>
              <a:rPr lang="zh-CN" altLang="en-US" dirty="0"/>
              <a:t> </a:t>
            </a:r>
            <a:r>
              <a:rPr lang="en-US" altLang="zh-CN" dirty="0"/>
              <a:t>GMET?</a:t>
            </a:r>
          </a:p>
          <a:p>
            <a:endParaRPr lang="en-US" dirty="0"/>
          </a:p>
          <a:p>
            <a:r>
              <a:rPr lang="en-US" altLang="zh-CN" dirty="0"/>
              <a:t>Gap</a:t>
            </a:r>
            <a:r>
              <a:rPr lang="zh-CN" altLang="en-US" dirty="0"/>
              <a:t> </a:t>
            </a:r>
            <a:r>
              <a:rPr lang="en-US" altLang="zh-CN" dirty="0"/>
              <a:t>filling:</a:t>
            </a:r>
            <a:r>
              <a:rPr lang="zh-CN" altLang="en-US" dirty="0"/>
              <a:t> </a:t>
            </a:r>
            <a:r>
              <a:rPr lang="en-US" altLang="zh-CN" dirty="0"/>
              <a:t>Near-real-time?</a:t>
            </a:r>
          </a:p>
          <a:p>
            <a:endParaRPr lang="en-US" altLang="zh-CN" dirty="0"/>
          </a:p>
          <a:p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GMET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comparison?</a:t>
            </a:r>
          </a:p>
          <a:p>
            <a:endParaRPr lang="en-US" dirty="0"/>
          </a:p>
          <a:p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suggestions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script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near-real-time</a:t>
            </a:r>
            <a:r>
              <a:rPr lang="zh-CN" altLang="en-US" dirty="0"/>
              <a:t> </a:t>
            </a:r>
            <a:r>
              <a:rPr lang="en-US" altLang="zh-CN" dirty="0"/>
              <a:t>implementation?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75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2E94-2954-5447-A1CA-8673FFE9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1DD5B-5D4C-A7BC-D490-50CF6BBBE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module</a:t>
            </a:r>
            <a:r>
              <a:rPr lang="zh-CN" altLang="en-US" dirty="0"/>
              <a:t> </a:t>
            </a:r>
            <a:r>
              <a:rPr lang="en-US" altLang="zh-CN" dirty="0"/>
              <a:t>load</a:t>
            </a:r>
            <a:r>
              <a:rPr lang="zh-CN" altLang="en-US" dirty="0"/>
              <a:t> </a:t>
            </a:r>
            <a:r>
              <a:rPr lang="en-US" altLang="zh-CN" dirty="0" err="1"/>
              <a:t>ecflow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 err="1"/>
              <a:t>everthing</a:t>
            </a:r>
            <a:endParaRPr lang="en-US" altLang="zh-CN" dirty="0"/>
          </a:p>
          <a:p>
            <a:r>
              <a:rPr lang="en-US" altLang="zh-CN" dirty="0" err="1"/>
              <a:t>ec</a:t>
            </a:r>
            <a:r>
              <a:rPr lang="zh-CN" altLang="en-US" dirty="0"/>
              <a:t> </a:t>
            </a:r>
            <a:r>
              <a:rPr lang="en-US" altLang="zh-CN" dirty="0"/>
              <a:t>--stats</a:t>
            </a:r>
          </a:p>
          <a:p>
            <a:r>
              <a:rPr lang="en-US" altLang="zh-CN" dirty="0"/>
              <a:t>/glade/work/</a:t>
            </a:r>
            <a:r>
              <a:rPr lang="en-US" altLang="zh-CN" dirty="0" err="1"/>
              <a:t>hydrofcst</a:t>
            </a:r>
            <a:endParaRPr lang="en-US" altLang="zh-CN" dirty="0"/>
          </a:p>
          <a:p>
            <a:r>
              <a:rPr lang="en-US" altLang="zh-CN" dirty="0"/>
              <a:t>alias</a:t>
            </a:r>
            <a:r>
              <a:rPr lang="zh-CN" altLang="en-US" dirty="0"/>
              <a:t> </a:t>
            </a:r>
            <a:r>
              <a:rPr lang="en-US" altLang="zh-CN" dirty="0"/>
              <a:t>env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  <a:r>
              <a:rPr lang="en-US" altLang="zh-CN" dirty="0" err="1"/>
              <a:t>bashrc</a:t>
            </a:r>
            <a:endParaRPr lang="en-US" altLang="zh-CN" dirty="0"/>
          </a:p>
          <a:p>
            <a:r>
              <a:rPr lang="en-US" altLang="zh-CN" dirty="0" err="1"/>
              <a:t>task_stats</a:t>
            </a:r>
            <a:endParaRPr lang="en-US" altLang="zh-CN" dirty="0"/>
          </a:p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sharp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control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68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1C84-FC25-FF9E-6266-8B2B9801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SCRF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3AB69-93FA-E1E3-1F0C-43D0BB3A7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field</a:t>
            </a:r>
            <a:r>
              <a:rPr lang="zh-CN" altLang="en-US" dirty="0"/>
              <a:t> </a:t>
            </a:r>
            <a:r>
              <a:rPr lang="en-US" altLang="zh-CN" dirty="0"/>
              <a:t>generation</a:t>
            </a:r>
            <a:r>
              <a:rPr lang="zh-CN" altLang="en-US" dirty="0"/>
              <a:t> </a:t>
            </a:r>
            <a:r>
              <a:rPr lang="en-US" altLang="zh-CN" dirty="0"/>
              <a:t>tools</a:t>
            </a:r>
          </a:p>
          <a:p>
            <a:r>
              <a:rPr lang="en-US" dirty="0" err="1"/>
              <a:t>GSTools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https://github.com/GeoStat-Framework/GSTools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>
                <a:hlinkClick r:id="rId3"/>
              </a:rPr>
              <a:t>https://geostat-framework.readthedocs.io/projects/gstools/en/stable/examples/01_random_field/index.html</a:t>
            </a:r>
            <a:endParaRPr lang="en-US" altLang="zh-CN" dirty="0"/>
          </a:p>
          <a:p>
            <a:r>
              <a:rPr lang="en-US" altLang="zh-CN" dirty="0" err="1"/>
              <a:t>Pysteps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 err="1"/>
              <a:t>pysteps.noise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https://</a:t>
            </a:r>
            <a:r>
              <a:rPr lang="en-US" altLang="zh-CN" dirty="0" err="1"/>
              <a:t>gmd.copernicus.org</a:t>
            </a:r>
            <a:r>
              <a:rPr lang="en-US" altLang="zh-CN" dirty="0"/>
              <a:t>/articles/12/4185/2019/</a:t>
            </a:r>
          </a:p>
          <a:p>
            <a:r>
              <a:rPr lang="en-US" altLang="zh-CN" dirty="0"/>
              <a:t>Simon</a:t>
            </a:r>
            <a:r>
              <a:rPr lang="zh-CN" altLang="en-US" dirty="0"/>
              <a:t> </a:t>
            </a:r>
            <a:r>
              <a:rPr lang="en-US" altLang="zh-CN" dirty="0" err="1"/>
              <a:t>Papalexiou</a:t>
            </a:r>
            <a:endParaRPr lang="en-US" altLang="zh-CN" dirty="0"/>
          </a:p>
          <a:p>
            <a:r>
              <a:rPr lang="en-US" altLang="zh-CN" dirty="0"/>
              <a:t>https://</a:t>
            </a:r>
            <a:r>
              <a:rPr lang="en-US" altLang="zh-CN" dirty="0" err="1"/>
              <a:t>stackoverflow.com</a:t>
            </a:r>
            <a:r>
              <a:rPr lang="en-US" altLang="zh-CN" dirty="0"/>
              <a:t>/questions/59712991/creating-a-2d-gaussian-random-field-from-a-given-2d-variance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23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7BBCC-C2C5-9506-2533-44088C9A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GMET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DA8BA-ACFE-4DC7-A7B5-9A2914FD5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Maxd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fixed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1000?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/NCAR/GMET/blob/06d41353293be8dc3687fa3332479a38919ee419/source/</a:t>
            </a:r>
            <a:r>
              <a:rPr lang="en-US" dirty="0" err="1"/>
              <a:t>sp_regression</a:t>
            </a:r>
            <a:r>
              <a:rPr lang="en-US" dirty="0"/>
              <a:t>/stats_routines.f90#L266</a:t>
            </a:r>
          </a:p>
        </p:txBody>
      </p:sp>
    </p:spTree>
    <p:extLst>
      <p:ext uri="{BB962C8B-B14F-4D97-AF65-F5344CB8AC3E}">
        <p14:creationId xmlns:p14="http://schemas.microsoft.com/office/powerpoint/2010/main" val="2790534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10763</TotalTime>
  <Words>217</Words>
  <Application>Microsoft Macintosh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SHARP + PyGMET</vt:lpstr>
      <vt:lpstr>Questions</vt:lpstr>
      <vt:lpstr>PowerPoint Presentation</vt:lpstr>
      <vt:lpstr>Python SCRF</vt:lpstr>
      <vt:lpstr>GMET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Guoqiang Tang</dc:creator>
  <cp:lastModifiedBy>Guoqiang Tang</cp:lastModifiedBy>
  <cp:revision>51</cp:revision>
  <dcterms:created xsi:type="dcterms:W3CDTF">2022-12-20T16:26:55Z</dcterms:created>
  <dcterms:modified xsi:type="dcterms:W3CDTF">2023-01-11T23:05:55Z</dcterms:modified>
</cp:coreProperties>
</file>