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DFB38-07AE-524B-8900-DF95F488237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83A7-D4FE-4A4E-9D74-5C54DE63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CC: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coefficient</a:t>
            </a:r>
          </a:p>
          <a:p>
            <a:r>
              <a:rPr lang="en-US" altLang="zh-CN" dirty="0"/>
              <a:t>RMSE: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square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083A7-D4FE-4A4E-9D74-5C54DE63A0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3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737D-35F3-8049-8792-1008AC5F8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26425-1A9B-9844-9D6C-B6EA718D3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5CFF-D261-FF41-B4A3-4D06AF79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ECE-CC97-F34A-B3EB-3FA30045DE1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4B50-8192-4046-B20D-3F37DEE8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86857-9296-C141-85AF-816D61F0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B982-82C8-5A4C-A5F3-82C968F1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1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95B1-D8C7-5F49-B4CC-61F4CDDF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C62F7-D19C-5C44-B0C8-615709B11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A430-4807-004B-8E8C-90811A85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ECE-CC97-F34A-B3EB-3FA30045DE1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25A7-BEAE-364B-9BA3-7D276AC5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90F96-0B4C-684E-B29A-401D636E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B982-82C8-5A4C-A5F3-82C968F1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B77F8-3C19-AE42-9C03-6419D52CA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EF899-9A66-2C4E-8E20-82E7408B7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2E2E-3B25-284D-B4B7-72CCD45F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ECE-CC97-F34A-B3EB-3FA30045DE1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7567-6A17-8A49-B81B-2D71B15C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DD39F-01D5-B54D-81EF-81811115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B982-82C8-5A4C-A5F3-82C968F1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8401-A0AD-8942-AD00-55E6B72C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4361-1ADF-4A4F-9C9F-2992463C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28DA7-6554-9D4E-AA60-E3C6921D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ECE-CC97-F34A-B3EB-3FA30045DE1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2BEEC-D2F7-D445-863D-4CD4A4F8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CC03E-5A0E-4046-9F4D-11562921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B982-82C8-5A4C-A5F3-82C968F1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8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6CCA-779A-C348-A9E5-14DD77C3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BCFA6-A6BF-9747-B4BE-3B0628FD5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DACC-EA1C-FE44-81F3-3E449BB0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ECE-CC97-F34A-B3EB-3FA30045DE1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FE99C-1DBA-E945-B563-04CC2529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5D72-8CA3-2849-A5E8-3A1601B5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B982-82C8-5A4C-A5F3-82C968F1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3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15ED-3717-D748-8000-FB890FD5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707E-C307-AF40-B561-64370A3F4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8CC47-1BE9-2347-B81C-C909C0C4F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8A301-D748-D346-A8A3-98C8AD1A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ECE-CC97-F34A-B3EB-3FA30045DE1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89C04-1870-E744-8627-A043F3D0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90133-8070-204F-A8A5-A24F2E35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B982-82C8-5A4C-A5F3-82C968F1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E774-66A4-C045-9CFD-A1AB7738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757BF-DABC-D24B-8D1A-38E2EAD8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2E599-08FC-1746-A81B-AECE32EDB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2F31D-EE23-CE4B-BDB5-F7C01DE41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DEDA7-C5D1-4146-A623-C805295C0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4AB57-5F16-CF42-9E74-119CD0E9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ECE-CC97-F34A-B3EB-3FA30045DE1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84A05-DF9F-F844-94EE-0845DBE9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25512-CE28-F94A-8002-2A8FC308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B982-82C8-5A4C-A5F3-82C968F1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EA67-DF6F-2B47-AAD7-D9987F07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82D81-6611-C344-98D0-35073096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ECE-CC97-F34A-B3EB-3FA30045DE1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48121-307D-C049-A8A4-C5A2C3E9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75A21-8FA0-CB4F-B278-CB679263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B982-82C8-5A4C-A5F3-82C968F1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1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73258-A2F6-E640-9B99-22865403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ECE-CC97-F34A-B3EB-3FA30045DE1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6D2A0-A7CE-9040-9CAC-5EC16B3A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C70C4-B6EF-FD4C-AE3A-E0E512EA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B982-82C8-5A4C-A5F3-82C968F1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7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0735-8CFC-4849-82C1-02890315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ED11-E5C7-384E-885F-3A03F83A5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22BCB-DCFE-6846-9FC9-865B2BA28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CF9D0-D4E4-D843-831A-E8FB5A97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ECE-CC97-F34A-B3EB-3FA30045DE1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BE009-CA29-A64F-9734-D5FAAE41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FBFEB-08B5-3546-A0D3-0A73AAEA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B982-82C8-5A4C-A5F3-82C968F1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7290-2BD8-0C47-8757-CFFF8BEA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55122-F9AC-F345-B906-EFFC65C18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C0993-1FCB-5940-A005-A4BD743DD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32F2B-12F1-984A-8E24-638A0795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FECE-CC97-F34A-B3EB-3FA30045DE1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C6C88-F9FF-7543-8DA5-EDAFC60C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9C851-2F17-6347-B172-1F17752E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B982-82C8-5A4C-A5F3-82C968F1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0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CD119-AE37-7B41-B1AC-E8142D0C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A9C53-9306-D54D-ADC4-8DA617C2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2737-60D5-2244-AA3A-3B8930A76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FECE-CC97-F34A-B3EB-3FA30045DE19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9FA0-D2C7-234C-94CB-E9A9C5D35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5F8E0-29C6-354E-85D9-B275C03A6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B982-82C8-5A4C-A5F3-82C968F1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7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047A3B-CB56-0C48-B056-D1E52A5A0554}"/>
              </a:ext>
            </a:extLst>
          </p:cNvPr>
          <p:cNvSpPr/>
          <p:nvPr/>
        </p:nvSpPr>
        <p:spPr>
          <a:xfrm>
            <a:off x="8465906" y="636998"/>
            <a:ext cx="2774022" cy="8219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Downscaled</a:t>
            </a:r>
            <a:r>
              <a:rPr lang="zh-CN" altLang="en-US" dirty="0"/>
              <a:t> </a:t>
            </a:r>
            <a:r>
              <a:rPr lang="en-US" altLang="zh-CN" dirty="0"/>
              <a:t>reanalysis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A24E5-DA4F-024F-B57A-31EA46130AF8}"/>
              </a:ext>
            </a:extLst>
          </p:cNvPr>
          <p:cNvSpPr/>
          <p:nvPr/>
        </p:nvSpPr>
        <p:spPr>
          <a:xfrm>
            <a:off x="8465906" y="1925577"/>
            <a:ext cx="2774022" cy="8219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Quantile</a:t>
            </a:r>
            <a:r>
              <a:rPr lang="zh-CN" altLang="en-US" dirty="0"/>
              <a:t> </a:t>
            </a:r>
            <a:r>
              <a:rPr lang="en-US" altLang="zh-CN" dirty="0"/>
              <a:t>Mapping-based</a:t>
            </a:r>
            <a:r>
              <a:rPr lang="zh-CN" altLang="en-US" dirty="0"/>
              <a:t> </a:t>
            </a:r>
            <a:r>
              <a:rPr lang="en-US" altLang="zh-CN" dirty="0"/>
              <a:t>correction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D9ECE-3CD7-AB48-987F-8CEC0AE0ED1E}"/>
              </a:ext>
            </a:extLst>
          </p:cNvPr>
          <p:cNvSpPr/>
          <p:nvPr/>
        </p:nvSpPr>
        <p:spPr>
          <a:xfrm>
            <a:off x="8465906" y="3214156"/>
            <a:ext cx="2774022" cy="8219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Averaging-based</a:t>
            </a:r>
            <a:r>
              <a:rPr lang="zh-CN" altLang="en-US" dirty="0"/>
              <a:t> </a:t>
            </a:r>
            <a:r>
              <a:rPr lang="en-US" altLang="zh-CN" dirty="0"/>
              <a:t>merging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F4FE4-5A71-3A46-816B-1175B25690C6}"/>
              </a:ext>
            </a:extLst>
          </p:cNvPr>
          <p:cNvSpPr/>
          <p:nvPr/>
        </p:nvSpPr>
        <p:spPr>
          <a:xfrm>
            <a:off x="8465906" y="4502735"/>
            <a:ext cx="2774022" cy="8219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Optima</a:t>
            </a:r>
            <a:r>
              <a:rPr lang="en-US" altLang="zh-CN" dirty="0"/>
              <a:t>l</a:t>
            </a:r>
            <a:r>
              <a:rPr lang="zh-CN" altLang="en-US" dirty="0"/>
              <a:t> </a:t>
            </a:r>
            <a:r>
              <a:rPr lang="en-US" altLang="zh-CN" dirty="0"/>
              <a:t>Interpolation-based</a:t>
            </a:r>
            <a:r>
              <a:rPr lang="zh-CN" altLang="en-US" dirty="0"/>
              <a:t> </a:t>
            </a:r>
            <a:r>
              <a:rPr lang="en-US" altLang="zh-CN" dirty="0"/>
              <a:t>reanalysis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station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794AD9-F379-084B-A211-E5A373572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0" t="6442" r="8821" b="12659"/>
          <a:stretch/>
        </p:blipFill>
        <p:spPr>
          <a:xfrm>
            <a:off x="1018732" y="3341546"/>
            <a:ext cx="6152630" cy="24610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F5BEC0-4470-4D4E-8AFC-12DCD7E17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81" t="23929" r="8567" b="14133"/>
          <a:stretch/>
        </p:blipFill>
        <p:spPr>
          <a:xfrm>
            <a:off x="368094" y="584889"/>
            <a:ext cx="7475794" cy="2282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CC8651-0764-3E4B-B5EA-9E52C7570FF2}"/>
              </a:ext>
            </a:extLst>
          </p:cNvPr>
          <p:cNvSpPr txBox="1"/>
          <p:nvPr/>
        </p:nvSpPr>
        <p:spPr>
          <a:xfrm>
            <a:off x="2311686" y="102742"/>
            <a:ext cx="3377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Precipitation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in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February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2018</a:t>
            </a:r>
            <a:endParaRPr lang="en-US" sz="2000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CA6F41-E3C3-274D-A850-3DB4753E98F3}"/>
              </a:ext>
            </a:extLst>
          </p:cNvPr>
          <p:cNvSpPr txBox="1"/>
          <p:nvPr/>
        </p:nvSpPr>
        <p:spPr>
          <a:xfrm>
            <a:off x="2004229" y="6246105"/>
            <a:ext cx="4048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Future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work: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probabilistic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estimates</a:t>
            </a:r>
            <a:endParaRPr lang="en-US" sz="2000" b="1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742737-08BB-1948-9D69-0D7317EBA92B}"/>
              </a:ext>
            </a:extLst>
          </p:cNvPr>
          <p:cNvSpPr/>
          <p:nvPr/>
        </p:nvSpPr>
        <p:spPr>
          <a:xfrm>
            <a:off x="8465906" y="5791314"/>
            <a:ext cx="2774022" cy="8219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Probabilistic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091F67-B069-554B-B4E9-FE8CE04E59F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852917" y="1458930"/>
            <a:ext cx="0" cy="46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EEFEE5-6D81-E44E-992F-FE05202A1A1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852917" y="2747509"/>
            <a:ext cx="0" cy="46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9FABAB-7B0E-7743-8483-BFBEDA1A923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852917" y="4036088"/>
            <a:ext cx="0" cy="46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46965F-415C-FA47-80DE-D80DD0E12A8F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>
            <a:off x="9852917" y="5324667"/>
            <a:ext cx="0" cy="46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6593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477C9-DA89-7347-9560-C251A56FB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0976" y="1325366"/>
            <a:ext cx="7376369" cy="53662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06A2FA-0795-7547-BB0A-2DF874DC3E2D}"/>
              </a:ext>
            </a:extLst>
          </p:cNvPr>
          <p:cNvSpPr txBox="1"/>
          <p:nvPr/>
        </p:nvSpPr>
        <p:spPr>
          <a:xfrm>
            <a:off x="2190976" y="400692"/>
            <a:ext cx="7284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Interpolation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(OI)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obtains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estimates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regression-only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reanalysis-only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91190-170B-F24D-877A-1E457D51FF9B}"/>
              </a:ext>
            </a:extLst>
          </p:cNvPr>
          <p:cNvSpPr/>
          <p:nvPr/>
        </p:nvSpPr>
        <p:spPr>
          <a:xfrm>
            <a:off x="2702103" y="1592493"/>
            <a:ext cx="2157574" cy="1099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5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54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Guoqiang</dc:creator>
  <cp:lastModifiedBy>Tang Guoqiang</cp:lastModifiedBy>
  <cp:revision>12</cp:revision>
  <dcterms:created xsi:type="dcterms:W3CDTF">2020-06-10T22:06:25Z</dcterms:created>
  <dcterms:modified xsi:type="dcterms:W3CDTF">2020-06-10T22:48:10Z</dcterms:modified>
</cp:coreProperties>
</file>