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830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7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3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3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1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5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0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4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6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9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1C5DE-6A33-4E47-9920-B4C9AE3F9A46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MTP Status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10/21/2015</a:t>
            </a:r>
          </a:p>
        </p:txBody>
      </p:sp>
    </p:spTree>
    <p:extLst>
      <p:ext uri="{BB962C8B-B14F-4D97-AF65-F5344CB8AC3E}">
        <p14:creationId xmlns:p14="http://schemas.microsoft.com/office/powerpoint/2010/main" val="279672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in Punta Arenas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Developed code to read Retrieval Coefficient Files (RCF)</a:t>
            </a:r>
          </a:p>
          <a:p>
            <a:pPr lvl="1"/>
            <a:r>
              <a:rPr lang="en-US" dirty="0" smtClean="0"/>
              <a:t>Strange breakdown in header reading results in not being able to get entirety</a:t>
            </a:r>
          </a:p>
          <a:p>
            <a:pPr lvl="1"/>
            <a:r>
              <a:rPr lang="en-US" dirty="0" smtClean="0"/>
              <a:t>Getting all flight level data correctly</a:t>
            </a:r>
          </a:p>
          <a:p>
            <a:r>
              <a:rPr lang="en-US" dirty="0" smtClean="0"/>
              <a:t>Developed code to perform weighted averaging of Flight level RCF data given an input aircraft altitude</a:t>
            </a:r>
          </a:p>
          <a:p>
            <a:r>
              <a:rPr lang="en-US" dirty="0" smtClean="0"/>
              <a:t>Working on nomenclature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28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 class that encapsulates all RCFs together</a:t>
            </a:r>
          </a:p>
          <a:p>
            <a:r>
              <a:rPr lang="en-US" dirty="0" smtClean="0"/>
              <a:t>Given an input set of observables (scan) and flight altitude, selects the template that should be used to perform the retrieval for this </a:t>
            </a:r>
            <a:r>
              <a:rPr lang="en-US" dirty="0" err="1" smtClean="0"/>
              <a:t>scban</a:t>
            </a:r>
            <a:endParaRPr lang="en-US" dirty="0" smtClean="0"/>
          </a:p>
          <a:p>
            <a:r>
              <a:rPr lang="en-US" dirty="0" smtClean="0"/>
              <a:t>Finish </a:t>
            </a:r>
            <a:r>
              <a:rPr lang="en-US" smtClean="0"/>
              <a:t>Nomenclature Document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2330</TotalTime>
  <Words>96</Words>
  <Application>Microsoft Office PowerPoint</Application>
  <PresentationFormat>On-screen Show (4:3)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MTP Status</vt:lpstr>
      <vt:lpstr>Work in Punta Arenas</vt:lpstr>
      <vt:lpstr>Next Steps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MTP Status</dc:title>
  <dc:creator>Tom Baltzer</dc:creator>
  <cp:lastModifiedBy>Tom Baltzer</cp:lastModifiedBy>
  <cp:revision>6</cp:revision>
  <dcterms:created xsi:type="dcterms:W3CDTF">2015-10-18T01:37:26Z</dcterms:created>
  <dcterms:modified xsi:type="dcterms:W3CDTF">2015-10-21T15:25:20Z</dcterms:modified>
</cp:coreProperties>
</file>