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80" r:id="rId5"/>
    <p:sldId id="281" r:id="rId6"/>
    <p:sldId id="264" r:id="rId7"/>
    <p:sldId id="282" r:id="rId8"/>
    <p:sldId id="274" r:id="rId9"/>
    <p:sldId id="284" r:id="rId10"/>
    <p:sldId id="283" r:id="rId11"/>
    <p:sldId id="275" r:id="rId12"/>
    <p:sldId id="265" r:id="rId13"/>
    <p:sldId id="269" r:id="rId14"/>
    <p:sldId id="272" r:id="rId15"/>
    <p:sldId id="266" r:id="rId16"/>
    <p:sldId id="273" r:id="rId17"/>
    <p:sldId id="270" r:id="rId18"/>
    <p:sldId id="271" r:id="rId19"/>
    <p:sldId id="268" r:id="rId20"/>
    <p:sldId id="26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-240" y="-2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4/27/2015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30404" y="3382791"/>
            <a:ext cx="1155996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81415" y="3382791"/>
            <a:ext cx="2504985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3417" y="3382791"/>
            <a:ext cx="3082983" cy="45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707" y="3138643"/>
            <a:ext cx="207736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the BIN </a:t>
            </a:r>
            <a:r>
              <a:rPr lang="en-US" dirty="0" smtClean="0"/>
              <a:t>file</a:t>
            </a:r>
          </a:p>
          <a:p>
            <a:r>
              <a:rPr lang="en-US" dirty="0"/>
              <a:t> </a:t>
            </a:r>
            <a:r>
              <a:rPr lang="en-US" dirty="0" smtClean="0"/>
              <a:t>- recalculated/flight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BIN </a:t>
            </a:r>
            <a:r>
              <a:rPr lang="en-US" dirty="0" smtClean="0"/>
              <a:t>file 0 changes/flight!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4528" y="268069"/>
            <a:ext cx="782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</a:t>
            </a:r>
            <a:r>
              <a:rPr lang="en-US" dirty="0" smtClean="0"/>
              <a:t>the two surrounding template flight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38199" y="933450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</a:t>
            </a:r>
            <a:r>
              <a:rPr lang="en-US" dirty="0" smtClean="0"/>
              <a:t>           'Index </a:t>
            </a:r>
            <a:r>
              <a:rPr lang="en-US" dirty="0"/>
              <a:t>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</a:t>
            </a:r>
            <a:r>
              <a:rPr lang="en-US" dirty="0" smtClean="0"/>
              <a:t>                   </a:t>
            </a:r>
            <a:r>
              <a:rPr lang="en-US" dirty="0"/>
              <a:t>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38199" y="1533615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99056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</a:t>
            </a:r>
            <a:r>
              <a:rPr lang="en-US" dirty="0" smtClean="0"/>
              <a:t>template??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95162" y="4081989"/>
            <a:ext cx="753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33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994"/>
            <a:ext cx="72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C:\MTP\Data\NGV\{proj}\{fltdate}\NG{fltdate}.BIN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329" y="0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329" y="29497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529" y="184666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9918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024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553723" y="1910862"/>
            <a:ext cx="45720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>
            <a:spAutoFit/>
          </a:bodyPr>
          <a:lstStyle/>
          <a:p>
            <a:r>
              <a:rPr lang="en-US" dirty="0" smtClean="0"/>
              <a:t>In REF2readCALFILE: (.BIN file)</a:t>
            </a:r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 (raw data):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119924</TotalTime>
  <Words>3491</Words>
  <Application>Microsoft Office PowerPoint</Application>
  <PresentationFormat>On-screen Show (4:3)</PresentationFormat>
  <Paragraphs>422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158</cp:revision>
  <dcterms:created xsi:type="dcterms:W3CDTF">2014-10-15T17:50:07Z</dcterms:created>
  <dcterms:modified xsi:type="dcterms:W3CDTF">2015-05-06T22:06:10Z</dcterms:modified>
</cp:coreProperties>
</file>