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44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2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E8006-143C-4A72-ABC2-91D95DCCCAE8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EAB5-8765-4529-B33F-3D8314D10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Aug 26,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Engineer altitude value for profile temperature pairings from </a:t>
            </a:r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Write code to generate MTP Profile temperature and altitude components</a:t>
            </a:r>
          </a:p>
          <a:p>
            <a:pPr lvl="1"/>
            <a:r>
              <a:rPr lang="en-US" dirty="0" smtClean="0"/>
              <a:t>Validate 	</a:t>
            </a:r>
          </a:p>
          <a:p>
            <a:r>
              <a:rPr lang="en-US" dirty="0" smtClean="0"/>
              <a:t>Assuming all coding is comparing well</a:t>
            </a:r>
          </a:p>
          <a:p>
            <a:pPr lvl="1"/>
            <a:r>
              <a:rPr lang="en-US" dirty="0" smtClean="0"/>
              <a:t>Update </a:t>
            </a:r>
            <a:r>
              <a:rPr lang="en-US" dirty="0" err="1" smtClean="0"/>
              <a:t>aeros</a:t>
            </a:r>
            <a:r>
              <a:rPr lang="en-US" dirty="0" smtClean="0"/>
              <a:t> displays and add new displays as </a:t>
            </a:r>
            <a:r>
              <a:rPr lang="en-US" smtClean="0"/>
              <a:t>previously discussed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8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basic algorithm to get from counts to Brightness temperature </a:t>
            </a:r>
          </a:p>
          <a:p>
            <a:pPr lvl="1"/>
            <a:r>
              <a:rPr lang="en-US" dirty="0" smtClean="0"/>
              <a:t>Still a question of how best to implement gain equation, more conversation with JPL is needed</a:t>
            </a:r>
          </a:p>
          <a:p>
            <a:pPr lvl="1"/>
            <a:r>
              <a:rPr lang="en-US" dirty="0" smtClean="0"/>
              <a:t>Have a basic solution that will allow us to move forward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1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the basic algorithm to get from Brightness temperature to Profile Temperature</a:t>
            </a:r>
          </a:p>
          <a:p>
            <a:pPr lvl="1"/>
            <a:r>
              <a:rPr lang="en-US" dirty="0" smtClean="0"/>
              <a:t>Still need MRI (quality indicator)</a:t>
            </a:r>
          </a:p>
          <a:p>
            <a:pPr lvl="1"/>
            <a:r>
              <a:rPr lang="en-US" dirty="0" smtClean="0"/>
              <a:t>Still need altitude (believe it’s simple)</a:t>
            </a:r>
          </a:p>
        </p:txBody>
      </p:sp>
    </p:spTree>
    <p:extLst>
      <p:ext uri="{BB962C8B-B14F-4D97-AF65-F5344CB8AC3E}">
        <p14:creationId xmlns:p14="http://schemas.microsoft.com/office/powerpoint/2010/main" val="19441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Model is defined</a:t>
            </a:r>
          </a:p>
          <a:p>
            <a:r>
              <a:rPr lang="en-US" dirty="0" smtClean="0"/>
              <a:t>MTP Bin output data has been put into model for CSET data</a:t>
            </a:r>
          </a:p>
          <a:p>
            <a:r>
              <a:rPr lang="en-US" dirty="0" smtClean="0"/>
              <a:t>Platinum wire to temperature algorithm has been verified (</a:t>
            </a:r>
            <a:r>
              <a:rPr lang="en-US" dirty="0" err="1" smtClean="0"/>
              <a:t>Tsynth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Basic temperature profile plot has been added to </a:t>
            </a:r>
            <a:r>
              <a:rPr lang="en-US" dirty="0" err="1" smtClean="0"/>
              <a:t>aeros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code to pull in template and retrieval coefficient information from pre-CSET templates</a:t>
            </a:r>
          </a:p>
          <a:p>
            <a:pPr lvl="1"/>
            <a:r>
              <a:rPr lang="en-US" dirty="0" smtClean="0"/>
              <a:t>Add it to copies of the </a:t>
            </a:r>
            <a:r>
              <a:rPr lang="en-US" dirty="0" err="1" smtClean="0"/>
              <a:t>netCDF</a:t>
            </a:r>
            <a:r>
              <a:rPr lang="en-US" dirty="0" smtClean="0"/>
              <a:t> files according to the data model</a:t>
            </a:r>
          </a:p>
          <a:p>
            <a:r>
              <a:rPr lang="en-US" dirty="0" smtClean="0"/>
              <a:t>Write code to convert counts to brightness temperatures </a:t>
            </a:r>
          </a:p>
          <a:p>
            <a:pPr lvl="1"/>
            <a:r>
              <a:rPr lang="en-US" dirty="0" smtClean="0"/>
              <a:t>Compare with </a:t>
            </a:r>
            <a:r>
              <a:rPr lang="en-US" dirty="0" err="1" smtClean="0"/>
              <a:t>MTPbin</a:t>
            </a:r>
            <a:r>
              <a:rPr lang="en-US" dirty="0" smtClean="0"/>
              <a:t> data (next slide)</a:t>
            </a:r>
          </a:p>
          <a:p>
            <a:pPr lvl="1"/>
            <a:r>
              <a:rPr lang="en-US" dirty="0" smtClean="0"/>
              <a:t>Getting “close enough” results?</a:t>
            </a:r>
          </a:p>
        </p:txBody>
      </p:sp>
    </p:spTree>
    <p:extLst>
      <p:ext uri="{BB962C8B-B14F-4D97-AF65-F5344CB8AC3E}">
        <p14:creationId xmlns:p14="http://schemas.microsoft.com/office/powerpoint/2010/main" val="7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r>
              <a:rPr lang="en-US" dirty="0" smtClean="0"/>
              <a:t> Brightness temps 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19519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63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code to select template(s)/retrieval coefficients for Brightness temperatures and the altitude levels for them</a:t>
            </a:r>
          </a:p>
          <a:p>
            <a:pPr lvl="1"/>
            <a:r>
              <a:rPr lang="en-US" dirty="0" smtClean="0"/>
              <a:t>Validate against </a:t>
            </a:r>
            <a:r>
              <a:rPr lang="en-US" dirty="0" err="1" smtClean="0"/>
              <a:t>MTPBin</a:t>
            </a:r>
            <a:r>
              <a:rPr lang="en-US" dirty="0" smtClean="0"/>
              <a:t> data from CSET  (see next slide) </a:t>
            </a:r>
          </a:p>
        </p:txBody>
      </p:sp>
    </p:spTree>
    <p:extLst>
      <p:ext uri="{BB962C8B-B14F-4D97-AF65-F5344CB8AC3E}">
        <p14:creationId xmlns:p14="http://schemas.microsoft.com/office/powerpoint/2010/main" val="307846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0"/>
            <a:ext cx="6235700" cy="33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90900"/>
            <a:ext cx="62357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771"/>
            <a:ext cx="6229350" cy="3453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600450"/>
            <a:ext cx="622935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8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224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MTP Status</vt:lpstr>
      <vt:lpstr>Reverse engineering </vt:lpstr>
      <vt:lpstr>Reverse engineering </vt:lpstr>
      <vt:lpstr>Development</vt:lpstr>
      <vt:lpstr>Development next steps</vt:lpstr>
      <vt:lpstr>MTPBin Brightness temps example</vt:lpstr>
      <vt:lpstr>Development next steps</vt:lpstr>
      <vt:lpstr>PowerPoint Presentation</vt:lpstr>
      <vt:lpstr>PowerPoint Presentation</vt:lpstr>
      <vt:lpstr>Development 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 Meeting</dc:title>
  <dc:creator>Tom Baltzer</dc:creator>
  <cp:lastModifiedBy>Tom Baltzer</cp:lastModifiedBy>
  <cp:revision>11</cp:revision>
  <dcterms:created xsi:type="dcterms:W3CDTF">2015-08-25T19:26:11Z</dcterms:created>
  <dcterms:modified xsi:type="dcterms:W3CDTF">2016-03-15T19:38:11Z</dcterms:modified>
</cp:coreProperties>
</file>