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5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5/12/2016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Retriever class work	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Successfully retrieving Temperatures given Scan BTs and elevation of aircraft</a:t>
            </a:r>
          </a:p>
          <a:p>
            <a:pPr lvl="1">
              <a:buFontTx/>
              <a:buChar char="-"/>
            </a:pPr>
            <a:r>
              <a:rPr lang="en-US" dirty="0" smtClean="0"/>
              <a:t>Needed to update some underpinnings to make it all work (RCF and </a:t>
            </a:r>
            <a:r>
              <a:rPr lang="en-US" dirty="0" err="1" smtClean="0"/>
              <a:t>RCF_Set</a:t>
            </a:r>
            <a:r>
              <a:rPr lang="en-US" dirty="0" smtClean="0"/>
              <a:t> classes)</a:t>
            </a:r>
            <a:endParaRPr lang="en-US" dirty="0"/>
          </a:p>
          <a:p>
            <a:r>
              <a:rPr lang="en-US" dirty="0" smtClean="0"/>
              <a:t>Continued work on CSET </a:t>
            </a:r>
          </a:p>
          <a:p>
            <a:pPr lvl="1">
              <a:buFontTx/>
              <a:buChar char="-"/>
            </a:pPr>
            <a:r>
              <a:rPr lang="en-US" dirty="0" smtClean="0"/>
              <a:t>Frustrating!  </a:t>
            </a:r>
          </a:p>
          <a:p>
            <a:pPr lvl="1">
              <a:buFontTx/>
              <a:buChar char="-"/>
            </a:pPr>
            <a:r>
              <a:rPr lang="en-US" dirty="0" smtClean="0"/>
              <a:t>Helping Julie’s understanding of code has been rewarding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Retriever Class</a:t>
            </a:r>
          </a:p>
          <a:p>
            <a:pPr lvl="1"/>
            <a:r>
              <a:rPr lang="en-US" dirty="0" smtClean="0"/>
              <a:t>Get Elevations for physical temperatures</a:t>
            </a:r>
          </a:p>
          <a:p>
            <a:pPr lvl="2"/>
            <a:r>
              <a:rPr lang="en-US" dirty="0" smtClean="0"/>
              <a:t>Not as simple as I thought… though maybe it is once I get through the VB mire  ;-)</a:t>
            </a:r>
          </a:p>
          <a:p>
            <a:r>
              <a:rPr lang="en-US" dirty="0" smtClean="0"/>
              <a:t>Calibration Class</a:t>
            </a:r>
          </a:p>
          <a:p>
            <a:pPr lvl="1"/>
            <a:r>
              <a:rPr lang="en-US" dirty="0" smtClean="0"/>
              <a:t>Counts -&gt; Brightness temperatures</a:t>
            </a:r>
          </a:p>
          <a:p>
            <a:pPr lvl="1"/>
            <a:r>
              <a:rPr lang="en-US" dirty="0" smtClean="0"/>
              <a:t>Probably </a:t>
            </a:r>
            <a:r>
              <a:rPr lang="en-US" smtClean="0"/>
              <a:t>initialize manually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47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MTP Status</vt:lpstr>
      <vt:lpstr>Work since last time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32</cp:revision>
  <dcterms:created xsi:type="dcterms:W3CDTF">2015-10-18T01:37:26Z</dcterms:created>
  <dcterms:modified xsi:type="dcterms:W3CDTF">2016-05-12T15:01:52Z</dcterms:modified>
</cp:coreProperties>
</file>