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6" r:id="rId4"/>
    <p:sldId id="265" r:id="rId5"/>
    <p:sldId id="261" r:id="rId6"/>
    <p:sldId id="262" r:id="rId7"/>
    <p:sldId id="263" r:id="rId8"/>
    <p:sldId id="264" r:id="rId9"/>
    <p:sldId id="268" r:id="rId10"/>
    <p:sldId id="267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1CA9"/>
    <a:srgbClr val="8769DD"/>
    <a:srgbClr val="663898"/>
    <a:srgbClr val="923E7C"/>
    <a:srgbClr val="993784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717" autoAdjust="0"/>
  </p:normalViewPr>
  <p:slideViewPr>
    <p:cSldViewPr>
      <p:cViewPr>
        <p:scale>
          <a:sx n="100" d="100"/>
          <a:sy n="100" d="100"/>
        </p:scale>
        <p:origin x="293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PM/PI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C87558-54F1-437F-BFD2-E00626EFE407}" type="presOf" srcId="{614D8A0F-9F2C-4801-B798-2006E9E6B4DA}" destId="{EABDE880-7304-4D37-9060-19673F402EE7}" srcOrd="0" destOrd="0" presId="urn:microsoft.com/office/officeart/2005/8/layout/chevron2"/>
    <dgm:cxn modelId="{0BAB10FE-6ECD-4388-97F2-7845ADBEE4B3}" type="presOf" srcId="{D726E576-A08F-40AD-938E-2E8B8942612B}" destId="{E13AF847-3D5C-4FD2-AAB5-E4C693EB83AD}" srcOrd="0" destOrd="1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98FCD176-C462-4EE8-9044-4BB099FE1463}" type="presOf" srcId="{3C71ACA5-9AF2-40E4-AD74-1F364F534B70}" destId="{C743141F-083F-4251-8867-A8A1D3C5F7E2}" srcOrd="0" destOrd="1" presId="urn:microsoft.com/office/officeart/2005/8/layout/chevron2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FC945B4A-7034-4204-A4FE-D1E46F772A25}" type="presOf" srcId="{80A1BC55-5EB6-42ED-888B-E02EF7CDECFD}" destId="{EABDE880-7304-4D37-9060-19673F402EE7}" srcOrd="0" destOrd="1" presId="urn:microsoft.com/office/officeart/2005/8/layout/chevron2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E5970C49-87E2-4F1B-B5E3-FC0DDA1EDA07}" type="presOf" srcId="{ED5E4D7A-0220-47F6-99D6-65DBE75003CA}" destId="{C743141F-083F-4251-8867-A8A1D3C5F7E2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A5F1065F-D850-4348-BF72-C4632F683053}" type="presOf" srcId="{817753E1-6A5A-403F-B6D6-0A3A00A7E744}" destId="{146D32E7-C296-484B-BCCC-4DBB5F248D24}" srcOrd="0" destOrd="0" presId="urn:microsoft.com/office/officeart/2005/8/layout/chevron2"/>
    <dgm:cxn modelId="{315B6BE4-1515-48FB-8F70-9A7F7857B048}" type="presOf" srcId="{C7F2D5D3-F564-4C41-AE79-711DD3898E29}" destId="{C769CAF2-F166-49AB-88C8-8A2B016BFD2F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68BD31CC-F24A-4A3D-B886-CCA7253E11BA}" type="presOf" srcId="{C3EB3146-377F-47E8-A7EF-0FE9C998E62D}" destId="{4F3A6914-99D0-4708-BC24-38627B14B376}" srcOrd="0" destOrd="0" presId="urn:microsoft.com/office/officeart/2005/8/layout/chevron2"/>
    <dgm:cxn modelId="{61295606-C77D-4091-8748-BD8EB09BE846}" type="presOf" srcId="{0C1ED6F5-974C-4E00-B3CB-FB4FF2D077C7}" destId="{E13AF847-3D5C-4FD2-AAB5-E4C693EB83AD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FA0633E4-BDCB-4532-8C2E-87B0CD3A3123}" type="presOf" srcId="{796F7E98-A924-4BA4-B604-C448D37A874F}" destId="{ACC72DF5-733A-416B-BF89-370B89BDB879}" srcOrd="0" destOrd="0" presId="urn:microsoft.com/office/officeart/2005/8/layout/chevron2"/>
    <dgm:cxn modelId="{8C899780-D3D0-4AAA-AB77-31CA592D6254}" type="presParOf" srcId="{C769CAF2-F166-49AB-88C8-8A2B016BFD2F}" destId="{D5D9FEA5-C97F-4D29-B7D3-B5096BF903F4}" srcOrd="0" destOrd="0" presId="urn:microsoft.com/office/officeart/2005/8/layout/chevron2"/>
    <dgm:cxn modelId="{C4472078-FF65-4C7C-ACF7-AF36EEB89F02}" type="presParOf" srcId="{D5D9FEA5-C97F-4D29-B7D3-B5096BF903F4}" destId="{ACC72DF5-733A-416B-BF89-370B89BDB879}" srcOrd="0" destOrd="0" presId="urn:microsoft.com/office/officeart/2005/8/layout/chevron2"/>
    <dgm:cxn modelId="{0CE968EC-D07B-4EF1-9DF4-1A1A9E279380}" type="presParOf" srcId="{D5D9FEA5-C97F-4D29-B7D3-B5096BF903F4}" destId="{E13AF847-3D5C-4FD2-AAB5-E4C693EB83AD}" srcOrd="1" destOrd="0" presId="urn:microsoft.com/office/officeart/2005/8/layout/chevron2"/>
    <dgm:cxn modelId="{1F7AA037-0870-4E1F-A205-034D557AA2D6}" type="presParOf" srcId="{C769CAF2-F166-49AB-88C8-8A2B016BFD2F}" destId="{B92D6CAA-2BE1-4AC9-8425-85818D08DB78}" srcOrd="1" destOrd="0" presId="urn:microsoft.com/office/officeart/2005/8/layout/chevron2"/>
    <dgm:cxn modelId="{B7FB3E59-FD17-40C1-8B03-13C015944B6B}" type="presParOf" srcId="{C769CAF2-F166-49AB-88C8-8A2B016BFD2F}" destId="{EDB2374C-159A-4660-A21A-83E716FBB230}" srcOrd="2" destOrd="0" presId="urn:microsoft.com/office/officeart/2005/8/layout/chevron2"/>
    <dgm:cxn modelId="{4B8D5D8F-FBAC-46E9-B269-F955571ABDCC}" type="presParOf" srcId="{EDB2374C-159A-4660-A21A-83E716FBB230}" destId="{4F3A6914-99D0-4708-BC24-38627B14B376}" srcOrd="0" destOrd="0" presId="urn:microsoft.com/office/officeart/2005/8/layout/chevron2"/>
    <dgm:cxn modelId="{E5748BB8-D75E-4732-8569-2C2900845CE9}" type="presParOf" srcId="{EDB2374C-159A-4660-A21A-83E716FBB230}" destId="{C743141F-083F-4251-8867-A8A1D3C5F7E2}" srcOrd="1" destOrd="0" presId="urn:microsoft.com/office/officeart/2005/8/layout/chevron2"/>
    <dgm:cxn modelId="{E6E37857-1884-46BD-A512-F05ED5BC4B9B}" type="presParOf" srcId="{C769CAF2-F166-49AB-88C8-8A2B016BFD2F}" destId="{B3D2F97A-4ACB-4F7F-B83D-ECCEB81DC494}" srcOrd="3" destOrd="0" presId="urn:microsoft.com/office/officeart/2005/8/layout/chevron2"/>
    <dgm:cxn modelId="{FC435D78-39A1-406D-B498-D0FB92FC1611}" type="presParOf" srcId="{C769CAF2-F166-49AB-88C8-8A2B016BFD2F}" destId="{E2DE7DF5-02A7-45C3-8D40-0733163DA758}" srcOrd="4" destOrd="0" presId="urn:microsoft.com/office/officeart/2005/8/layout/chevron2"/>
    <dgm:cxn modelId="{E7774D9A-F591-49B0-BD23-ED27DA712B51}" type="presParOf" srcId="{E2DE7DF5-02A7-45C3-8D40-0733163DA758}" destId="{146D32E7-C296-484B-BCCC-4DBB5F248D24}" srcOrd="0" destOrd="0" presId="urn:microsoft.com/office/officeart/2005/8/layout/chevron2"/>
    <dgm:cxn modelId="{93E31BB3-47B2-4B39-B03F-97DCBD008727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6303C131-604A-4011-9E7C-B23D3DAF84AA}" type="presOf" srcId="{ADB34E70-3BDA-4026-AB00-31C4B050D01A}" destId="{E13AF847-3D5C-4FD2-AAB5-E4C693EB83AD}" srcOrd="0" destOrd="1" presId="urn:microsoft.com/office/officeart/2005/8/layout/chevron2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B1EB1599-0569-4C44-8106-B84CE8AB5F2C}" type="presOf" srcId="{0C1ED6F5-974C-4E00-B3CB-FB4FF2D077C7}" destId="{E13AF847-3D5C-4FD2-AAB5-E4C693EB83AD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C548402A-AE58-4940-86EB-B883B4D9FB97}" type="presOf" srcId="{C3EB3146-377F-47E8-A7EF-0FE9C998E62D}" destId="{4F3A6914-99D0-4708-BC24-38627B14B376}" srcOrd="0" destOrd="0" presId="urn:microsoft.com/office/officeart/2005/8/layout/chevron2"/>
    <dgm:cxn modelId="{9A9D985B-8EAC-4AFF-A46B-C366F2B41936}" type="presOf" srcId="{C7F2D5D3-F564-4C41-AE79-711DD3898E29}" destId="{C769CAF2-F166-49AB-88C8-8A2B016BFD2F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3DBCC76C-337A-4B63-9717-4D879241FC14}" type="presOf" srcId="{E801BA2D-474A-454F-8776-70EB34E087E4}" destId="{C743141F-083F-4251-8867-A8A1D3C5F7E2}" srcOrd="0" destOrd="1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09C357BF-053B-411E-9597-FE3A3D3A1846}" type="presOf" srcId="{796F7E98-A924-4BA4-B604-C448D37A874F}" destId="{ACC72DF5-733A-416B-BF89-370B89BDB879}" srcOrd="0" destOrd="0" presId="urn:microsoft.com/office/officeart/2005/8/layout/chevron2"/>
    <dgm:cxn modelId="{CE2CBC7F-EA48-48BC-8CE8-0EE1F6546A34}" type="presOf" srcId="{ED5E4D7A-0220-47F6-99D6-65DBE75003CA}" destId="{C743141F-083F-4251-8867-A8A1D3C5F7E2}" srcOrd="0" destOrd="0" presId="urn:microsoft.com/office/officeart/2005/8/layout/chevron2"/>
    <dgm:cxn modelId="{C0EA29ED-9A91-41B9-BF69-D23C324D7F26}" type="presParOf" srcId="{C769CAF2-F166-49AB-88C8-8A2B016BFD2F}" destId="{D5D9FEA5-C97F-4D29-B7D3-B5096BF903F4}" srcOrd="0" destOrd="0" presId="urn:microsoft.com/office/officeart/2005/8/layout/chevron2"/>
    <dgm:cxn modelId="{0BB470CB-8E59-498F-8861-82FA11688258}" type="presParOf" srcId="{D5D9FEA5-C97F-4D29-B7D3-B5096BF903F4}" destId="{ACC72DF5-733A-416B-BF89-370B89BDB879}" srcOrd="0" destOrd="0" presId="urn:microsoft.com/office/officeart/2005/8/layout/chevron2"/>
    <dgm:cxn modelId="{41AF30B6-E4B4-4494-886A-DE54751802E4}" type="presParOf" srcId="{D5D9FEA5-C97F-4D29-B7D3-B5096BF903F4}" destId="{E13AF847-3D5C-4FD2-AAB5-E4C693EB83AD}" srcOrd="1" destOrd="0" presId="urn:microsoft.com/office/officeart/2005/8/layout/chevron2"/>
    <dgm:cxn modelId="{F8C5B13B-F468-4147-9F7C-FA118CB96CF6}" type="presParOf" srcId="{C769CAF2-F166-49AB-88C8-8A2B016BFD2F}" destId="{B92D6CAA-2BE1-4AC9-8425-85818D08DB78}" srcOrd="1" destOrd="0" presId="urn:microsoft.com/office/officeart/2005/8/layout/chevron2"/>
    <dgm:cxn modelId="{FFB14314-E0F8-4865-98F7-0A924806CEDB}" type="presParOf" srcId="{C769CAF2-F166-49AB-88C8-8A2B016BFD2F}" destId="{EDB2374C-159A-4660-A21A-83E716FBB230}" srcOrd="2" destOrd="0" presId="urn:microsoft.com/office/officeart/2005/8/layout/chevron2"/>
    <dgm:cxn modelId="{69D9F42B-BD91-4C8D-A58C-739A408BF5BC}" type="presParOf" srcId="{EDB2374C-159A-4660-A21A-83E716FBB230}" destId="{4F3A6914-99D0-4708-BC24-38627B14B376}" srcOrd="0" destOrd="0" presId="urn:microsoft.com/office/officeart/2005/8/layout/chevron2"/>
    <dgm:cxn modelId="{30823B56-C844-40C2-A586-D7845E00E8F8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/>
            <a:t>Archive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updated database is backed up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Validate use in house &amp; on planes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Check </a:t>
          </a:r>
          <a:r>
            <a:rPr lang="en-US" dirty="0" err="1" smtClean="0">
              <a:solidFill>
                <a:schemeClr val="tx1"/>
              </a:solidFill>
            </a:rPr>
            <a:t>calfiles</a:t>
          </a:r>
          <a:r>
            <a:rPr lang="en-US" dirty="0" smtClean="0">
              <a:solidFill>
                <a:schemeClr val="tx1"/>
              </a:solidFill>
            </a:rPr>
            <a:t> into subversion 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Notify Techs &amp; PMs they’re in place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/>
            <a:t>Apply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29B9F-3E7B-48ED-88FF-59D207FFFAB2}" type="presOf" srcId="{ADB34E70-3BDA-4026-AB00-31C4B050D01A}" destId="{E13AF847-3D5C-4FD2-AAB5-E4C693EB83AD}" srcOrd="0" destOrd="1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7AF5E16C-8F1F-48D9-8512-74D5B2D55C79}" type="presOf" srcId="{ED5E4D7A-0220-47F6-99D6-65DBE75003CA}" destId="{C743141F-083F-4251-8867-A8A1D3C5F7E2}" srcOrd="0" destOrd="0" presId="urn:microsoft.com/office/officeart/2005/8/layout/chevron2"/>
    <dgm:cxn modelId="{2C2317B4-177D-4F52-B3CF-0BCCD47D9411}" type="presOf" srcId="{796F7E98-A924-4BA4-B604-C448D37A874F}" destId="{ACC72DF5-733A-416B-BF89-370B89BDB879}" srcOrd="0" destOrd="0" presId="urn:microsoft.com/office/officeart/2005/8/layout/chevron2"/>
    <dgm:cxn modelId="{FA0DB704-205E-4250-A713-A40BAF698F83}" type="presOf" srcId="{C3EB3146-377F-47E8-A7EF-0FE9C998E62D}" destId="{4F3A6914-99D0-4708-BC24-38627B14B376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84B31C76-39D4-4779-A130-33CEF7C6997F}" type="presOf" srcId="{0C1ED6F5-974C-4E00-B3CB-FB4FF2D077C7}" destId="{E13AF847-3D5C-4FD2-AAB5-E4C693EB83AD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97937BA1-796B-4BD3-954C-4CF8A6E011C0}" type="presOf" srcId="{E801BA2D-474A-454F-8776-70EB34E087E4}" destId="{C743141F-083F-4251-8867-A8A1D3C5F7E2}" srcOrd="0" destOrd="1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8318EACF-CAFD-4C58-82DC-FBE3F9FFCB2B}" type="presOf" srcId="{C7F2D5D3-F564-4C41-AE79-711DD3898E29}" destId="{C769CAF2-F166-49AB-88C8-8A2B016BFD2F}" srcOrd="0" destOrd="0" presId="urn:microsoft.com/office/officeart/2005/8/layout/chevron2"/>
    <dgm:cxn modelId="{8777DB6B-1F8D-4875-8741-71FAA290AACF}" type="presParOf" srcId="{C769CAF2-F166-49AB-88C8-8A2B016BFD2F}" destId="{D5D9FEA5-C97F-4D29-B7D3-B5096BF903F4}" srcOrd="0" destOrd="0" presId="urn:microsoft.com/office/officeart/2005/8/layout/chevron2"/>
    <dgm:cxn modelId="{854126E6-4A70-461D-9F5B-4AD31A736412}" type="presParOf" srcId="{D5D9FEA5-C97F-4D29-B7D3-B5096BF903F4}" destId="{ACC72DF5-733A-416B-BF89-370B89BDB879}" srcOrd="0" destOrd="0" presId="urn:microsoft.com/office/officeart/2005/8/layout/chevron2"/>
    <dgm:cxn modelId="{E4792235-DB7B-47FE-B910-CCD7B1D48121}" type="presParOf" srcId="{D5D9FEA5-C97F-4D29-B7D3-B5096BF903F4}" destId="{E13AF847-3D5C-4FD2-AAB5-E4C693EB83AD}" srcOrd="1" destOrd="0" presId="urn:microsoft.com/office/officeart/2005/8/layout/chevron2"/>
    <dgm:cxn modelId="{98F3CA40-AACA-40E7-9F77-160FC9CD060F}" type="presParOf" srcId="{C769CAF2-F166-49AB-88C8-8A2B016BFD2F}" destId="{B92D6CAA-2BE1-4AC9-8425-85818D08DB78}" srcOrd="1" destOrd="0" presId="urn:microsoft.com/office/officeart/2005/8/layout/chevron2"/>
    <dgm:cxn modelId="{343380BC-695E-4116-8ADD-AB291E15E0B8}" type="presParOf" srcId="{C769CAF2-F166-49AB-88C8-8A2B016BFD2F}" destId="{EDB2374C-159A-4660-A21A-83E716FBB230}" srcOrd="2" destOrd="0" presId="urn:microsoft.com/office/officeart/2005/8/layout/chevron2"/>
    <dgm:cxn modelId="{E1A8DD94-05D0-4410-9B15-DD50D698A0E9}" type="presParOf" srcId="{EDB2374C-159A-4660-A21A-83E716FBB230}" destId="{4F3A6914-99D0-4708-BC24-38627B14B376}" srcOrd="0" destOrd="0" presId="urn:microsoft.com/office/officeart/2005/8/layout/chevron2"/>
    <dgm:cxn modelId="{83AF0AFA-0B14-4AAF-91AE-15750701A61E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</a:t>
          </a:r>
          <a:r>
            <a:rPr lang="en-US" smtClean="0">
              <a:solidFill>
                <a:schemeClr val="tx1"/>
              </a:solidFill>
            </a:rPr>
            <a:t>Source (plane</a:t>
          </a:r>
          <a:r>
            <a:rPr lang="en-US" dirty="0" smtClean="0">
              <a:solidFill>
                <a:schemeClr val="tx1"/>
              </a:solidFill>
            </a:rPr>
            <a:t>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 &amp; desired for processing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485070B2-1AFF-4D9F-B228-697CC10619D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73EA794E-6DBE-4B4C-A023-84611EFD64BB}" type="parTrans" cxnId="{BD394A78-7040-45E0-906F-9EA44BD28190}">
      <dgm:prSet/>
      <dgm:spPr/>
      <dgm:t>
        <a:bodyPr/>
        <a:lstStyle/>
        <a:p>
          <a:endParaRPr lang="en-US"/>
        </a:p>
      </dgm:t>
    </dgm:pt>
    <dgm:pt modelId="{BC00199F-771C-4E82-AD25-18E272DF4107}" type="sibTrans" cxnId="{BD394A78-7040-45E0-906F-9EA44BD28190}">
      <dgm:prSet/>
      <dgm:spPr/>
      <dgm:t>
        <a:bodyPr/>
        <a:lstStyle/>
        <a:p>
          <a:endParaRPr lang="en-US"/>
        </a:p>
      </dgm:t>
    </dgm:pt>
    <dgm:pt modelId="{B8C3B420-AFFC-4A7C-AD81-43F8A822EA0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3ADEB890-DE0B-4E9D-9304-482B181295A7}" type="parTrans" cxnId="{63E9A5ED-0C8D-4EFE-ADD8-47D8411D7FA1}">
      <dgm:prSet/>
      <dgm:spPr/>
    </dgm:pt>
    <dgm:pt modelId="{7CE061C1-88CE-4BE0-9118-916597C83551}" type="sibTrans" cxnId="{63E9A5ED-0C8D-4EFE-ADD8-47D8411D7FA1}">
      <dgm:prSet/>
      <dgm:spPr/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A77EEBE7-42C2-4184-9CE5-08AD3C863F78}" type="presOf" srcId="{ADB34E70-3BDA-4026-AB00-31C4B050D01A}" destId="{E13AF847-3D5C-4FD2-AAB5-E4C693EB83AD}" srcOrd="0" destOrd="1" presId="urn:microsoft.com/office/officeart/2005/8/layout/chevron2"/>
    <dgm:cxn modelId="{63E9A5ED-0C8D-4EFE-ADD8-47D8411D7FA1}" srcId="{817753E1-6A5A-403F-B6D6-0A3A00A7E744}" destId="{B8C3B420-AFFC-4A7C-AD81-43F8A822EA00}" srcOrd="1" destOrd="0" parTransId="{3ADEB890-DE0B-4E9D-9304-482B181295A7}" sibTransId="{7CE061C1-88CE-4BE0-9118-916597C83551}"/>
    <dgm:cxn modelId="{D8C3EE62-065C-4D24-8D51-27A018EFCE7B}" type="presOf" srcId="{614D8A0F-9F2C-4801-B798-2006E9E6B4DA}" destId="{EABDE880-7304-4D37-9060-19673F402EE7}" srcOrd="0" destOrd="0" presId="urn:microsoft.com/office/officeart/2005/8/layout/chevron2"/>
    <dgm:cxn modelId="{A50A38EF-C3DF-4275-95FE-6CCFE5A2DFBE}" type="presOf" srcId="{796F7E98-A924-4BA4-B604-C448D37A874F}" destId="{ACC72DF5-733A-416B-BF89-370B89BDB879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5D518F51-C6C0-420C-967C-003EE479215A}" type="presOf" srcId="{C7F2D5D3-F564-4C41-AE79-711DD3898E29}" destId="{C769CAF2-F166-49AB-88C8-8A2B016BFD2F}" srcOrd="0" destOrd="0" presId="urn:microsoft.com/office/officeart/2005/8/layout/chevron2"/>
    <dgm:cxn modelId="{BD394A78-7040-45E0-906F-9EA44BD28190}" srcId="{E801BA2D-474A-454F-8776-70EB34E087E4}" destId="{485070B2-1AFF-4D9F-B228-697CC10619D2}" srcOrd="0" destOrd="0" parTransId="{73EA794E-6DBE-4B4C-A023-84611EFD64BB}" sibTransId="{BC00199F-771C-4E82-AD25-18E272DF4107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3153D01D-D8D4-432D-95F8-D11D9A2C810A}" type="presOf" srcId="{817753E1-6A5A-403F-B6D6-0A3A00A7E744}" destId="{146D32E7-C296-484B-BCCC-4DBB5F248D24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BDEB28FC-FE1F-461B-BABF-086D5632A725}" type="presOf" srcId="{0C1ED6F5-974C-4E00-B3CB-FB4FF2D077C7}" destId="{E13AF847-3D5C-4FD2-AAB5-E4C693EB83AD}" srcOrd="0" destOrd="0" presId="urn:microsoft.com/office/officeart/2005/8/layout/chevron2"/>
    <dgm:cxn modelId="{221763C4-9C21-4B03-87FB-CF882C8DFC91}" type="presOf" srcId="{C3EB3146-377F-47E8-A7EF-0FE9C998E62D}" destId="{4F3A6914-99D0-4708-BC24-38627B14B376}" srcOrd="0" destOrd="0" presId="urn:microsoft.com/office/officeart/2005/8/layout/chevron2"/>
    <dgm:cxn modelId="{6E4B8514-DD51-4475-A7E4-C485B7DCEA77}" type="presOf" srcId="{B8C3B420-AFFC-4A7C-AD81-43F8A822EA00}" destId="{EABDE880-7304-4D37-9060-19673F402EE7}" srcOrd="0" destOrd="1" presId="urn:microsoft.com/office/officeart/2005/8/layout/chevron2"/>
    <dgm:cxn modelId="{90963FEF-C6BB-4FE1-AFBA-490E562700D9}" type="presOf" srcId="{E801BA2D-474A-454F-8776-70EB34E087E4}" destId="{C743141F-083F-4251-8867-A8A1D3C5F7E2}" srcOrd="0" destOrd="1" presId="urn:microsoft.com/office/officeart/2005/8/layout/chevron2"/>
    <dgm:cxn modelId="{952F6ADA-44C5-4AD7-B543-16949CDE3741}" type="presOf" srcId="{ED5E4D7A-0220-47F6-99D6-65DBE75003CA}" destId="{C743141F-083F-4251-8867-A8A1D3C5F7E2}" srcOrd="0" destOrd="0" presId="urn:microsoft.com/office/officeart/2005/8/layout/chevron2"/>
    <dgm:cxn modelId="{C03399D5-6DF0-4D9F-B93C-EDD2AACD75FD}" type="presOf" srcId="{485070B2-1AFF-4D9F-B228-697CC10619D2}" destId="{C743141F-083F-4251-8867-A8A1D3C5F7E2}" srcOrd="0" destOrd="2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D51368BC-588A-4723-A44C-C1648DD7BCEF}" type="presParOf" srcId="{C769CAF2-F166-49AB-88C8-8A2B016BFD2F}" destId="{D5D9FEA5-C97F-4D29-B7D3-B5096BF903F4}" srcOrd="0" destOrd="0" presId="urn:microsoft.com/office/officeart/2005/8/layout/chevron2"/>
    <dgm:cxn modelId="{AEEC535F-4DBE-4AE1-BD84-6E5B0BDDF73F}" type="presParOf" srcId="{D5D9FEA5-C97F-4D29-B7D3-B5096BF903F4}" destId="{ACC72DF5-733A-416B-BF89-370B89BDB879}" srcOrd="0" destOrd="0" presId="urn:microsoft.com/office/officeart/2005/8/layout/chevron2"/>
    <dgm:cxn modelId="{EA01FDA3-6FE2-4088-A524-94094DAE02F4}" type="presParOf" srcId="{D5D9FEA5-C97F-4D29-B7D3-B5096BF903F4}" destId="{E13AF847-3D5C-4FD2-AAB5-E4C693EB83AD}" srcOrd="1" destOrd="0" presId="urn:microsoft.com/office/officeart/2005/8/layout/chevron2"/>
    <dgm:cxn modelId="{77FE8F16-516B-49DB-A520-FE1211EA7E01}" type="presParOf" srcId="{C769CAF2-F166-49AB-88C8-8A2B016BFD2F}" destId="{B92D6CAA-2BE1-4AC9-8425-85818D08DB78}" srcOrd="1" destOrd="0" presId="urn:microsoft.com/office/officeart/2005/8/layout/chevron2"/>
    <dgm:cxn modelId="{04E3D3C1-6593-48D1-ACBF-25C18E650BF4}" type="presParOf" srcId="{C769CAF2-F166-49AB-88C8-8A2B016BFD2F}" destId="{EDB2374C-159A-4660-A21A-83E716FBB230}" srcOrd="2" destOrd="0" presId="urn:microsoft.com/office/officeart/2005/8/layout/chevron2"/>
    <dgm:cxn modelId="{4332F973-3BEA-42FF-AD80-6EF8AF935E13}" type="presParOf" srcId="{EDB2374C-159A-4660-A21A-83E716FBB230}" destId="{4F3A6914-99D0-4708-BC24-38627B14B376}" srcOrd="0" destOrd="0" presId="urn:microsoft.com/office/officeart/2005/8/layout/chevron2"/>
    <dgm:cxn modelId="{67520F2F-A3D8-4E9C-98AA-341877D94E1D}" type="presParOf" srcId="{EDB2374C-159A-4660-A21A-83E716FBB230}" destId="{C743141F-083F-4251-8867-A8A1D3C5F7E2}" srcOrd="1" destOrd="0" presId="urn:microsoft.com/office/officeart/2005/8/layout/chevron2"/>
    <dgm:cxn modelId="{958D01B3-1B06-4764-9D49-F59E1C185EA7}" type="presParOf" srcId="{C769CAF2-F166-49AB-88C8-8A2B016BFD2F}" destId="{B3D2F97A-4ACB-4F7F-B83D-ECCEB81DC494}" srcOrd="3" destOrd="0" presId="urn:microsoft.com/office/officeart/2005/8/layout/chevron2"/>
    <dgm:cxn modelId="{9EE3FD07-E263-4CD7-947C-309B05A744C9}" type="presParOf" srcId="{C769CAF2-F166-49AB-88C8-8A2B016BFD2F}" destId="{E2DE7DF5-02A7-45C3-8D40-0733163DA758}" srcOrd="4" destOrd="0" presId="urn:microsoft.com/office/officeart/2005/8/layout/chevron2"/>
    <dgm:cxn modelId="{38CA016A-BC8D-46B1-8D63-0935A78364AD}" type="presParOf" srcId="{E2DE7DF5-02A7-45C3-8D40-0733163DA758}" destId="{146D32E7-C296-484B-BCCC-4DBB5F248D24}" srcOrd="0" destOrd="0" presId="urn:microsoft.com/office/officeart/2005/8/layout/chevron2"/>
    <dgm:cxn modelId="{818FA53B-5D08-47C6-BF18-A6E23EF1BF8D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PM/PI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41C4A4-0C15-4707-BE80-7A6FEC4EA810}" type="presOf" srcId="{0C1ED6F5-974C-4E00-B3CB-FB4FF2D077C7}" destId="{E13AF847-3D5C-4FD2-AAB5-E4C693EB83AD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C2A37ACC-269C-478B-9B3B-0E66B6327B69}" type="presOf" srcId="{817753E1-6A5A-403F-B6D6-0A3A00A7E744}" destId="{146D32E7-C296-484B-BCCC-4DBB5F248D24}" srcOrd="0" destOrd="0" presId="urn:microsoft.com/office/officeart/2005/8/layout/chevron2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EC73C2EF-D9A8-4766-9153-6C4D7940627B}" type="presOf" srcId="{796F7E98-A924-4BA4-B604-C448D37A874F}" destId="{ACC72DF5-733A-416B-BF89-370B89BDB879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474F280B-4C27-4583-A8F7-D9D05063F6B9}" type="presOf" srcId="{ED5E4D7A-0220-47F6-99D6-65DBE75003CA}" destId="{C743141F-083F-4251-8867-A8A1D3C5F7E2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A567A918-3899-4796-AE0D-684984DD8FED}" type="presOf" srcId="{614D8A0F-9F2C-4801-B798-2006E9E6B4DA}" destId="{EABDE880-7304-4D37-9060-19673F402EE7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16B3CF20-CEBD-40E1-83F6-CE252B507256}" type="presOf" srcId="{80A1BC55-5EB6-42ED-888B-E02EF7CDECFD}" destId="{EABDE880-7304-4D37-9060-19673F402EE7}" srcOrd="0" destOrd="1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9C50983B-11C3-4912-99F4-BA80AE5AD92C}" type="presOf" srcId="{D726E576-A08F-40AD-938E-2E8B8942612B}" destId="{E13AF847-3D5C-4FD2-AAB5-E4C693EB83AD}" srcOrd="0" destOrd="1" presId="urn:microsoft.com/office/officeart/2005/8/layout/chevron2"/>
    <dgm:cxn modelId="{B83AA560-7816-4257-A850-B6495029FC8A}" type="presOf" srcId="{3C71ACA5-9AF2-40E4-AD74-1F364F534B70}" destId="{C743141F-083F-4251-8867-A8A1D3C5F7E2}" srcOrd="0" destOrd="1" presId="urn:microsoft.com/office/officeart/2005/8/layout/chevron2"/>
    <dgm:cxn modelId="{287D8F61-363E-4CC0-B76A-E6C1D7C7F65F}" type="presOf" srcId="{C3EB3146-377F-47E8-A7EF-0FE9C998E62D}" destId="{4F3A6914-99D0-4708-BC24-38627B14B376}" srcOrd="0" destOrd="0" presId="urn:microsoft.com/office/officeart/2005/8/layout/chevron2"/>
    <dgm:cxn modelId="{84555DCF-A3AC-4561-A01E-396117A4BF70}" type="presOf" srcId="{C7F2D5D3-F564-4C41-AE79-711DD3898E29}" destId="{C769CAF2-F166-49AB-88C8-8A2B016BFD2F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B55F68B9-1A42-4297-8047-2B960897BE03}" type="presParOf" srcId="{C769CAF2-F166-49AB-88C8-8A2B016BFD2F}" destId="{D5D9FEA5-C97F-4D29-B7D3-B5096BF903F4}" srcOrd="0" destOrd="0" presId="urn:microsoft.com/office/officeart/2005/8/layout/chevron2"/>
    <dgm:cxn modelId="{E4A1EAFD-C0E8-4308-9C48-236CE3A13658}" type="presParOf" srcId="{D5D9FEA5-C97F-4D29-B7D3-B5096BF903F4}" destId="{ACC72DF5-733A-416B-BF89-370B89BDB879}" srcOrd="0" destOrd="0" presId="urn:microsoft.com/office/officeart/2005/8/layout/chevron2"/>
    <dgm:cxn modelId="{EDE407FD-0DDA-4C86-8044-B93FF8797E1D}" type="presParOf" srcId="{D5D9FEA5-C97F-4D29-B7D3-B5096BF903F4}" destId="{E13AF847-3D5C-4FD2-AAB5-E4C693EB83AD}" srcOrd="1" destOrd="0" presId="urn:microsoft.com/office/officeart/2005/8/layout/chevron2"/>
    <dgm:cxn modelId="{D736B15D-8AA8-4211-9130-80B8821294AB}" type="presParOf" srcId="{C769CAF2-F166-49AB-88C8-8A2B016BFD2F}" destId="{B92D6CAA-2BE1-4AC9-8425-85818D08DB78}" srcOrd="1" destOrd="0" presId="urn:microsoft.com/office/officeart/2005/8/layout/chevron2"/>
    <dgm:cxn modelId="{60F24350-7D65-450A-9A86-1EBA197FB86C}" type="presParOf" srcId="{C769CAF2-F166-49AB-88C8-8A2B016BFD2F}" destId="{EDB2374C-159A-4660-A21A-83E716FBB230}" srcOrd="2" destOrd="0" presId="urn:microsoft.com/office/officeart/2005/8/layout/chevron2"/>
    <dgm:cxn modelId="{7862B074-DF81-43DC-80B0-BE4F85FAC6C4}" type="presParOf" srcId="{EDB2374C-159A-4660-A21A-83E716FBB230}" destId="{4F3A6914-99D0-4708-BC24-38627B14B376}" srcOrd="0" destOrd="0" presId="urn:microsoft.com/office/officeart/2005/8/layout/chevron2"/>
    <dgm:cxn modelId="{7CE2FF06-7BD0-4691-A7D4-32B04DD795F0}" type="presParOf" srcId="{EDB2374C-159A-4660-A21A-83E716FBB230}" destId="{C743141F-083F-4251-8867-A8A1D3C5F7E2}" srcOrd="1" destOrd="0" presId="urn:microsoft.com/office/officeart/2005/8/layout/chevron2"/>
    <dgm:cxn modelId="{EC43F890-DFFA-4356-A08A-B7BB10D889E9}" type="presParOf" srcId="{C769CAF2-F166-49AB-88C8-8A2B016BFD2F}" destId="{B3D2F97A-4ACB-4F7F-B83D-ECCEB81DC494}" srcOrd="3" destOrd="0" presId="urn:microsoft.com/office/officeart/2005/8/layout/chevron2"/>
    <dgm:cxn modelId="{27DA8D2F-42EC-4D68-BC39-C811AA7502FC}" type="presParOf" srcId="{C769CAF2-F166-49AB-88C8-8A2B016BFD2F}" destId="{E2DE7DF5-02A7-45C3-8D40-0733163DA758}" srcOrd="4" destOrd="0" presId="urn:microsoft.com/office/officeart/2005/8/layout/chevron2"/>
    <dgm:cxn modelId="{0DFCD65C-027F-40D4-BF3E-42001B110997}" type="presParOf" srcId="{E2DE7DF5-02A7-45C3-8D40-0733163DA758}" destId="{146D32E7-C296-484B-BCCC-4DBB5F248D24}" srcOrd="0" destOrd="0" presId="urn:microsoft.com/office/officeart/2005/8/layout/chevron2"/>
    <dgm:cxn modelId="{9FF463DB-1E29-4C6A-B41C-718FBF9329FC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1E0D93BA-9E50-4F74-9ECE-C79894BB577C}" type="presOf" srcId="{796F7E98-A924-4BA4-B604-C448D37A874F}" destId="{ACC72DF5-733A-416B-BF89-370B89BDB879}" srcOrd="0" destOrd="0" presId="urn:microsoft.com/office/officeart/2005/8/layout/chevron2"/>
    <dgm:cxn modelId="{83A40396-78A7-4375-A915-3AD4118DABD5}" type="presOf" srcId="{ED5E4D7A-0220-47F6-99D6-65DBE75003CA}" destId="{C743141F-083F-4251-8867-A8A1D3C5F7E2}" srcOrd="0" destOrd="0" presId="urn:microsoft.com/office/officeart/2005/8/layout/chevron2"/>
    <dgm:cxn modelId="{3C671C06-750E-4C0F-B2D4-799FE45579B1}" type="presOf" srcId="{ADB34E70-3BDA-4026-AB00-31C4B050D01A}" destId="{E13AF847-3D5C-4FD2-AAB5-E4C693EB83AD}" srcOrd="0" destOrd="1" presId="urn:microsoft.com/office/officeart/2005/8/layout/chevron2"/>
    <dgm:cxn modelId="{A373CA8E-A9F7-490F-8AF9-202345CB50B3}" type="presOf" srcId="{C3EB3146-377F-47E8-A7EF-0FE9C998E62D}" destId="{4F3A6914-99D0-4708-BC24-38627B14B376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2D85EC26-1720-43B6-AD98-69F809372A51}" type="presOf" srcId="{E801BA2D-474A-454F-8776-70EB34E087E4}" destId="{C743141F-083F-4251-8867-A8A1D3C5F7E2}" srcOrd="0" destOrd="1" presId="urn:microsoft.com/office/officeart/2005/8/layout/chevron2"/>
    <dgm:cxn modelId="{79D0005B-532F-4DA1-BD1D-18ED0324F957}" type="presOf" srcId="{0C1ED6F5-974C-4E00-B3CB-FB4FF2D077C7}" destId="{E13AF847-3D5C-4FD2-AAB5-E4C693EB83AD}" srcOrd="0" destOrd="0" presId="urn:microsoft.com/office/officeart/2005/8/layout/chevron2"/>
    <dgm:cxn modelId="{B27570BE-722C-4CBA-A410-E7377C52D1FC}" type="presOf" srcId="{C7F2D5D3-F564-4C41-AE79-711DD3898E29}" destId="{C769CAF2-F166-49AB-88C8-8A2B016BFD2F}" srcOrd="0" destOrd="0" presId="urn:microsoft.com/office/officeart/2005/8/layout/chevron2"/>
    <dgm:cxn modelId="{FF1A5027-3857-4608-BD6D-2664B8134AB2}" type="presParOf" srcId="{C769CAF2-F166-49AB-88C8-8A2B016BFD2F}" destId="{D5D9FEA5-C97F-4D29-B7D3-B5096BF903F4}" srcOrd="0" destOrd="0" presId="urn:microsoft.com/office/officeart/2005/8/layout/chevron2"/>
    <dgm:cxn modelId="{4DAF59F5-FD6F-4648-A64F-70654EE39465}" type="presParOf" srcId="{D5D9FEA5-C97F-4D29-B7D3-B5096BF903F4}" destId="{ACC72DF5-733A-416B-BF89-370B89BDB879}" srcOrd="0" destOrd="0" presId="urn:microsoft.com/office/officeart/2005/8/layout/chevron2"/>
    <dgm:cxn modelId="{CA6B9033-7E24-4826-96C7-393F4A6DD02F}" type="presParOf" srcId="{D5D9FEA5-C97F-4D29-B7D3-B5096BF903F4}" destId="{E13AF847-3D5C-4FD2-AAB5-E4C693EB83AD}" srcOrd="1" destOrd="0" presId="urn:microsoft.com/office/officeart/2005/8/layout/chevron2"/>
    <dgm:cxn modelId="{89873654-6EA6-4400-8740-783EBBC2FA19}" type="presParOf" srcId="{C769CAF2-F166-49AB-88C8-8A2B016BFD2F}" destId="{B92D6CAA-2BE1-4AC9-8425-85818D08DB78}" srcOrd="1" destOrd="0" presId="urn:microsoft.com/office/officeart/2005/8/layout/chevron2"/>
    <dgm:cxn modelId="{F08A22D1-AFB2-4C06-B130-0E203CFB9A39}" type="presParOf" srcId="{C769CAF2-F166-49AB-88C8-8A2B016BFD2F}" destId="{EDB2374C-159A-4660-A21A-83E716FBB230}" srcOrd="2" destOrd="0" presId="urn:microsoft.com/office/officeart/2005/8/layout/chevron2"/>
    <dgm:cxn modelId="{036ED949-D060-4B21-9B7F-BF436664432E}" type="presParOf" srcId="{EDB2374C-159A-4660-A21A-83E716FBB230}" destId="{4F3A6914-99D0-4708-BC24-38627B14B376}" srcOrd="0" destOrd="0" presId="urn:microsoft.com/office/officeart/2005/8/layout/chevron2"/>
    <dgm:cxn modelId="{4E3716F4-A3BF-4B4B-8701-23A23CF68C8D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/>
            <a:t>Archive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updated database is backed up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N/A under current system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/>
            <a:t>Apply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DD7DE16D-AE90-4022-8284-DAD33B450C1A}" type="presOf" srcId="{C7F2D5D3-F564-4C41-AE79-711DD3898E29}" destId="{C769CAF2-F166-49AB-88C8-8A2B016BFD2F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54B0D9B2-67BB-4366-B5DF-DB5FD843B82F}" type="presOf" srcId="{0C1ED6F5-974C-4E00-B3CB-FB4FF2D077C7}" destId="{E13AF847-3D5C-4FD2-AAB5-E4C693EB83AD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53594134-B6B8-4DA1-B7B7-D3695A5634B8}" type="presOf" srcId="{796F7E98-A924-4BA4-B604-C448D37A874F}" destId="{ACC72DF5-733A-416B-BF89-370B89BDB879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0368E2B0-2A2D-4686-9E6A-0F3F327F02C4}" type="presOf" srcId="{ED5E4D7A-0220-47F6-99D6-65DBE75003CA}" destId="{C743141F-083F-4251-8867-A8A1D3C5F7E2}" srcOrd="0" destOrd="0" presId="urn:microsoft.com/office/officeart/2005/8/layout/chevron2"/>
    <dgm:cxn modelId="{CF1C9909-B0D9-4EDD-86C1-DC226B8C0E0B}" type="presOf" srcId="{C3EB3146-377F-47E8-A7EF-0FE9C998E62D}" destId="{4F3A6914-99D0-4708-BC24-38627B14B376}" srcOrd="0" destOrd="0" presId="urn:microsoft.com/office/officeart/2005/8/layout/chevron2"/>
    <dgm:cxn modelId="{851F912D-1316-4847-8F16-4AF7416848CF}" type="presParOf" srcId="{C769CAF2-F166-49AB-88C8-8A2B016BFD2F}" destId="{D5D9FEA5-C97F-4D29-B7D3-B5096BF903F4}" srcOrd="0" destOrd="0" presId="urn:microsoft.com/office/officeart/2005/8/layout/chevron2"/>
    <dgm:cxn modelId="{8955410E-1CCE-4B67-B9E2-E596D74EE1BF}" type="presParOf" srcId="{D5D9FEA5-C97F-4D29-B7D3-B5096BF903F4}" destId="{ACC72DF5-733A-416B-BF89-370B89BDB879}" srcOrd="0" destOrd="0" presId="urn:microsoft.com/office/officeart/2005/8/layout/chevron2"/>
    <dgm:cxn modelId="{E529AA59-6E5E-441B-B646-7BF0DC2FEE18}" type="presParOf" srcId="{D5D9FEA5-C97F-4D29-B7D3-B5096BF903F4}" destId="{E13AF847-3D5C-4FD2-AAB5-E4C693EB83AD}" srcOrd="1" destOrd="0" presId="urn:microsoft.com/office/officeart/2005/8/layout/chevron2"/>
    <dgm:cxn modelId="{B6F5DBC4-4747-4FA5-BB2E-47577C7797E5}" type="presParOf" srcId="{C769CAF2-F166-49AB-88C8-8A2B016BFD2F}" destId="{B92D6CAA-2BE1-4AC9-8425-85818D08DB78}" srcOrd="1" destOrd="0" presId="urn:microsoft.com/office/officeart/2005/8/layout/chevron2"/>
    <dgm:cxn modelId="{02DFD1AD-00E5-431E-BF6B-1F1EE4992DC1}" type="presParOf" srcId="{C769CAF2-F166-49AB-88C8-8A2B016BFD2F}" destId="{EDB2374C-159A-4660-A21A-83E716FBB230}" srcOrd="2" destOrd="0" presId="urn:microsoft.com/office/officeart/2005/8/layout/chevron2"/>
    <dgm:cxn modelId="{A671E067-3D8A-41C6-8C0B-7BC35D49CDA6}" type="presParOf" srcId="{EDB2374C-159A-4660-A21A-83E716FBB230}" destId="{4F3A6914-99D0-4708-BC24-38627B14B376}" srcOrd="0" destOrd="0" presId="urn:microsoft.com/office/officeart/2005/8/layout/chevron2"/>
    <dgm:cxn modelId="{734A3320-9DF2-46F4-9B1A-29C0C1EDD09D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</a:t>
          </a:r>
          <a:r>
            <a:rPr lang="en-US" smtClean="0">
              <a:solidFill>
                <a:schemeClr val="tx1"/>
              </a:solidFill>
            </a:rPr>
            <a:t>Source (plane</a:t>
          </a:r>
          <a:r>
            <a:rPr lang="en-US" dirty="0" smtClean="0">
              <a:solidFill>
                <a:schemeClr val="tx1"/>
              </a:solidFill>
            </a:rPr>
            <a:t>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Consult with RSIG?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decide what to do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DDE334CE-A926-441A-A6DA-C008BF2B190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e.g. start using a </a:t>
          </a:r>
          <a:r>
            <a:rPr lang="en-US" dirty="0" err="1" smtClean="0">
              <a:solidFill>
                <a:schemeClr val="tx1"/>
              </a:solidFill>
            </a:rPr>
            <a:t>cal</a:t>
          </a:r>
          <a:r>
            <a:rPr lang="en-US" dirty="0" smtClean="0">
              <a:solidFill>
                <a:schemeClr val="tx1"/>
              </a:solidFill>
            </a:rPr>
            <a:t>?  Check </a:t>
          </a:r>
          <a:r>
            <a:rPr lang="en-US" dirty="0" err="1" smtClean="0">
              <a:solidFill>
                <a:schemeClr val="tx1"/>
              </a:solidFill>
            </a:rPr>
            <a:t>cal</a:t>
          </a:r>
          <a:r>
            <a:rPr lang="en-US" dirty="0" smtClean="0">
              <a:solidFill>
                <a:schemeClr val="tx1"/>
              </a:solidFill>
            </a:rPr>
            <a:t> setup?</a:t>
          </a:r>
          <a:endParaRPr lang="en-US" dirty="0">
            <a:solidFill>
              <a:schemeClr val="tx1"/>
            </a:solidFill>
          </a:endParaRPr>
        </a:p>
      </dgm:t>
    </dgm:pt>
    <dgm:pt modelId="{E6FCE377-1177-4AAE-A203-3C21F7C91696}" type="parTrans" cxnId="{18D32EE7-611F-42D1-906C-B71720DF1E14}">
      <dgm:prSet/>
      <dgm:spPr/>
      <dgm:t>
        <a:bodyPr/>
        <a:lstStyle/>
        <a:p>
          <a:endParaRPr lang="en-US"/>
        </a:p>
      </dgm:t>
    </dgm:pt>
    <dgm:pt modelId="{4F9287E7-118D-4570-B282-69C06764DCFF}" type="sibTrans" cxnId="{18D32EE7-611F-42D1-906C-B71720DF1E14}">
      <dgm:prSet/>
      <dgm:spPr/>
      <dgm:t>
        <a:bodyPr/>
        <a:lstStyle/>
        <a:p>
          <a:endParaRPr lang="en-US"/>
        </a:p>
      </dgm:t>
    </dgm:pt>
    <dgm:pt modelId="{1A544CB4-E9B6-4A62-8ED9-DF4992D052C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e.g.  Replace? </a:t>
          </a:r>
          <a:endParaRPr lang="en-US" dirty="0">
            <a:solidFill>
              <a:schemeClr val="tx1"/>
            </a:solidFill>
          </a:endParaRPr>
        </a:p>
      </dgm:t>
    </dgm:pt>
    <dgm:pt modelId="{F3548F83-F1F3-4552-9EF4-5000AA78E375}" type="parTrans" cxnId="{1B969738-478C-49D6-B99E-08A7E3DC23CD}">
      <dgm:prSet/>
      <dgm:spPr/>
      <dgm:t>
        <a:bodyPr/>
        <a:lstStyle/>
        <a:p>
          <a:endParaRPr lang="en-US"/>
        </a:p>
      </dgm:t>
    </dgm:pt>
    <dgm:pt modelId="{264C2065-BF41-4203-A232-85699E985203}" type="sibTrans" cxnId="{1B969738-478C-49D6-B99E-08A7E3DC23CD}">
      <dgm:prSet/>
      <dgm:spPr/>
      <dgm:t>
        <a:bodyPr/>
        <a:lstStyle/>
        <a:p>
          <a:endParaRPr lang="en-US"/>
        </a:p>
      </dgm:t>
    </dgm:pt>
    <dgm:pt modelId="{97B81F09-F7BA-45E9-A17E-AECAB0334F4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Let SEs know that Database has been updated</a:t>
          </a:r>
          <a:endParaRPr lang="en-US" dirty="0">
            <a:solidFill>
              <a:schemeClr val="tx1"/>
            </a:solidFill>
          </a:endParaRPr>
        </a:p>
      </dgm:t>
    </dgm:pt>
    <dgm:pt modelId="{F47C023A-839A-4D32-B77B-9FF6429D4682}" type="parTrans" cxnId="{57662005-C29F-4E48-A996-574FE91D738E}">
      <dgm:prSet/>
      <dgm:spPr/>
      <dgm:t>
        <a:bodyPr/>
        <a:lstStyle/>
        <a:p>
          <a:endParaRPr lang="en-US"/>
        </a:p>
      </dgm:t>
    </dgm:pt>
    <dgm:pt modelId="{217EC2F5-43D2-42F6-9F99-14BA5147439B}" type="sibTrans" cxnId="{57662005-C29F-4E48-A996-574FE91D738E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9C76778F-5934-4E43-BBA4-02E55FF1FE6F}" type="presOf" srcId="{ADB34E70-3BDA-4026-AB00-31C4B050D01A}" destId="{E13AF847-3D5C-4FD2-AAB5-E4C693EB83AD}" srcOrd="0" destOrd="1" presId="urn:microsoft.com/office/officeart/2005/8/layout/chevron2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AA0C8D6F-E8CA-4CCB-822D-DFED4D9554A2}" type="presOf" srcId="{0C1ED6F5-974C-4E00-B3CB-FB4FF2D077C7}" destId="{E13AF847-3D5C-4FD2-AAB5-E4C693EB83AD}" srcOrd="0" destOrd="0" presId="urn:microsoft.com/office/officeart/2005/8/layout/chevron2"/>
    <dgm:cxn modelId="{50D14CA3-8B2C-4437-A159-AC056F53C630}" type="presOf" srcId="{817753E1-6A5A-403F-B6D6-0A3A00A7E744}" destId="{146D32E7-C296-484B-BCCC-4DBB5F248D24}" srcOrd="0" destOrd="0" presId="urn:microsoft.com/office/officeart/2005/8/layout/chevron2"/>
    <dgm:cxn modelId="{4E6DDC30-5B70-4C73-9EC7-4B2AD536C306}" type="presOf" srcId="{DDE334CE-A926-441A-A6DA-C008BF2B1904}" destId="{C743141F-083F-4251-8867-A8A1D3C5F7E2}" srcOrd="0" destOrd="2" presId="urn:microsoft.com/office/officeart/2005/8/layout/chevron2"/>
    <dgm:cxn modelId="{1B969738-478C-49D6-B99E-08A7E3DC23CD}" srcId="{E801BA2D-474A-454F-8776-70EB34E087E4}" destId="{1A544CB4-E9B6-4A62-8ED9-DF4992D052C3}" srcOrd="1" destOrd="0" parTransId="{F3548F83-F1F3-4552-9EF4-5000AA78E375}" sibTransId="{264C2065-BF41-4203-A232-85699E985203}"/>
    <dgm:cxn modelId="{C5E8B88C-CA75-46FE-B49A-6F1FC6A79DCE}" type="presOf" srcId="{ED5E4D7A-0220-47F6-99D6-65DBE75003CA}" destId="{C743141F-083F-4251-8867-A8A1D3C5F7E2}" srcOrd="0" destOrd="0" presId="urn:microsoft.com/office/officeart/2005/8/layout/chevron2"/>
    <dgm:cxn modelId="{E28878B4-3BFB-4287-A305-38B4BBA9766E}" type="presOf" srcId="{E801BA2D-474A-454F-8776-70EB34E087E4}" destId="{C743141F-083F-4251-8867-A8A1D3C5F7E2}" srcOrd="0" destOrd="1" presId="urn:microsoft.com/office/officeart/2005/8/layout/chevron2"/>
    <dgm:cxn modelId="{30EBA5BD-86C3-4A03-AE55-35EF4E95653E}" type="presOf" srcId="{C7F2D5D3-F564-4C41-AE79-711DD3898E29}" destId="{C769CAF2-F166-49AB-88C8-8A2B016BFD2F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DB6632F0-5DC7-4A1D-93F1-A8F4EF7DBCC5}" type="presOf" srcId="{C3EB3146-377F-47E8-A7EF-0FE9C998E62D}" destId="{4F3A6914-99D0-4708-BC24-38627B14B376}" srcOrd="0" destOrd="0" presId="urn:microsoft.com/office/officeart/2005/8/layout/chevron2"/>
    <dgm:cxn modelId="{C9FD02A3-0F10-4023-96BC-57A7BBBD596B}" type="presOf" srcId="{97B81F09-F7BA-45E9-A17E-AECAB0334F48}" destId="{EABDE880-7304-4D37-9060-19673F402EE7}" srcOrd="0" destOrd="1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68E99162-D4A5-438E-B1F1-020CB42D8F6E}" type="presOf" srcId="{796F7E98-A924-4BA4-B604-C448D37A874F}" destId="{ACC72DF5-733A-416B-BF89-370B89BDB879}" srcOrd="0" destOrd="0" presId="urn:microsoft.com/office/officeart/2005/8/layout/chevron2"/>
    <dgm:cxn modelId="{57662005-C29F-4E48-A996-574FE91D738E}" srcId="{817753E1-6A5A-403F-B6D6-0A3A00A7E744}" destId="{97B81F09-F7BA-45E9-A17E-AECAB0334F48}" srcOrd="1" destOrd="0" parTransId="{F47C023A-839A-4D32-B77B-9FF6429D4682}" sibTransId="{217EC2F5-43D2-42F6-9F99-14BA5147439B}"/>
    <dgm:cxn modelId="{18D32EE7-611F-42D1-906C-B71720DF1E14}" srcId="{E801BA2D-474A-454F-8776-70EB34E087E4}" destId="{DDE334CE-A926-441A-A6DA-C008BF2B1904}" srcOrd="0" destOrd="0" parTransId="{E6FCE377-1177-4AAE-A203-3C21F7C91696}" sibTransId="{4F9287E7-118D-4570-B282-69C06764DCFF}"/>
    <dgm:cxn modelId="{759305B5-886E-4A99-A471-266578405A46}" type="presOf" srcId="{614D8A0F-9F2C-4801-B798-2006E9E6B4DA}" destId="{EABDE880-7304-4D37-9060-19673F402EE7}" srcOrd="0" destOrd="0" presId="urn:microsoft.com/office/officeart/2005/8/layout/chevron2"/>
    <dgm:cxn modelId="{B039F578-2FAD-4D18-BE25-1D1387B162EB}" type="presOf" srcId="{1A544CB4-E9B6-4A62-8ED9-DF4992D052C3}" destId="{C743141F-083F-4251-8867-A8A1D3C5F7E2}" srcOrd="0" destOrd="3" presId="urn:microsoft.com/office/officeart/2005/8/layout/chevron2"/>
    <dgm:cxn modelId="{BE93372B-43C4-44D6-BC62-02E3044841D1}" type="presParOf" srcId="{C769CAF2-F166-49AB-88C8-8A2B016BFD2F}" destId="{D5D9FEA5-C97F-4D29-B7D3-B5096BF903F4}" srcOrd="0" destOrd="0" presId="urn:microsoft.com/office/officeart/2005/8/layout/chevron2"/>
    <dgm:cxn modelId="{446B6DDE-7E81-4527-AB48-1C9FD346B56C}" type="presParOf" srcId="{D5D9FEA5-C97F-4D29-B7D3-B5096BF903F4}" destId="{ACC72DF5-733A-416B-BF89-370B89BDB879}" srcOrd="0" destOrd="0" presId="urn:microsoft.com/office/officeart/2005/8/layout/chevron2"/>
    <dgm:cxn modelId="{197FC9CB-5D45-4C26-880D-560648B8AC88}" type="presParOf" srcId="{D5D9FEA5-C97F-4D29-B7D3-B5096BF903F4}" destId="{E13AF847-3D5C-4FD2-AAB5-E4C693EB83AD}" srcOrd="1" destOrd="0" presId="urn:microsoft.com/office/officeart/2005/8/layout/chevron2"/>
    <dgm:cxn modelId="{9533F4E0-FB83-4F7E-BADB-D582B26F908D}" type="presParOf" srcId="{C769CAF2-F166-49AB-88C8-8A2B016BFD2F}" destId="{B92D6CAA-2BE1-4AC9-8425-85818D08DB78}" srcOrd="1" destOrd="0" presId="urn:microsoft.com/office/officeart/2005/8/layout/chevron2"/>
    <dgm:cxn modelId="{89A997A2-679E-455A-9B7B-B74752D04131}" type="presParOf" srcId="{C769CAF2-F166-49AB-88C8-8A2B016BFD2F}" destId="{EDB2374C-159A-4660-A21A-83E716FBB230}" srcOrd="2" destOrd="0" presId="urn:microsoft.com/office/officeart/2005/8/layout/chevron2"/>
    <dgm:cxn modelId="{715708F4-B15C-4351-A102-3263735441E5}" type="presParOf" srcId="{EDB2374C-159A-4660-A21A-83E716FBB230}" destId="{4F3A6914-99D0-4708-BC24-38627B14B376}" srcOrd="0" destOrd="0" presId="urn:microsoft.com/office/officeart/2005/8/layout/chevron2"/>
    <dgm:cxn modelId="{90F0E735-417D-49EE-AE49-9F56C9FE5162}" type="presParOf" srcId="{EDB2374C-159A-4660-A21A-83E716FBB230}" destId="{C743141F-083F-4251-8867-A8A1D3C5F7E2}" srcOrd="1" destOrd="0" presId="urn:microsoft.com/office/officeart/2005/8/layout/chevron2"/>
    <dgm:cxn modelId="{E471E8C9-F124-46E7-8410-50F537E0CCE0}" type="presParOf" srcId="{C769CAF2-F166-49AB-88C8-8A2B016BFD2F}" destId="{B3D2F97A-4ACB-4F7F-B83D-ECCEB81DC494}" srcOrd="3" destOrd="0" presId="urn:microsoft.com/office/officeart/2005/8/layout/chevron2"/>
    <dgm:cxn modelId="{C662E694-B833-4008-B5B8-AA65DEBE063E}" type="presParOf" srcId="{C769CAF2-F166-49AB-88C8-8A2B016BFD2F}" destId="{E2DE7DF5-02A7-45C3-8D40-0733163DA758}" srcOrd="4" destOrd="0" presId="urn:microsoft.com/office/officeart/2005/8/layout/chevron2"/>
    <dgm:cxn modelId="{B7C8F1B3-31BE-4050-8636-731598E0CE4A}" type="presParOf" srcId="{E2DE7DF5-02A7-45C3-8D40-0733163DA758}" destId="{146D32E7-C296-484B-BCCC-4DBB5F248D24}" srcOrd="0" destOrd="0" presId="urn:microsoft.com/office/officeart/2005/8/layout/chevron2"/>
    <dgm:cxn modelId="{15C23510-C36D-4181-9872-AB7DA2A14673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calibration cart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pressures/differentials to sensors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</a:t>
          </a:r>
          <a:r>
            <a:rPr lang="en-US" dirty="0" err="1" smtClean="0">
              <a:solidFill>
                <a:schemeClr val="tx1"/>
              </a:solidFill>
            </a:rPr>
            <a:t>cal</a:t>
          </a:r>
          <a:r>
            <a:rPr lang="en-US" dirty="0" smtClean="0">
              <a:solidFill>
                <a:schemeClr val="tx1"/>
              </a:solidFill>
            </a:rPr>
            <a:t> is not “close enough” (Lou?) to 0,1 then notify Lou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0D0412A3-EC74-4524-81CA-D0D975CD5295}" type="presOf" srcId="{796F7E98-A924-4BA4-B604-C448D37A874F}" destId="{ACC72DF5-733A-416B-BF89-370B89BDB879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4E89C1FD-27FE-40B0-BA28-2675B509F11B}" type="presOf" srcId="{C7F2D5D3-F564-4C41-AE79-711DD3898E29}" destId="{C769CAF2-F166-49AB-88C8-8A2B016BFD2F}" srcOrd="0" destOrd="0" presId="urn:microsoft.com/office/officeart/2005/8/layout/chevron2"/>
    <dgm:cxn modelId="{D7BCB85B-AFD1-40B9-9DCC-BADFC5E3B3D2}" type="presOf" srcId="{D726E576-A08F-40AD-938E-2E8B8942612B}" destId="{E13AF847-3D5C-4FD2-AAB5-E4C693EB83AD}" srcOrd="0" destOrd="1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274293D9-7A17-4EF4-A485-86ACC52D6A29}" type="presOf" srcId="{3C71ACA5-9AF2-40E4-AD74-1F364F534B70}" destId="{C743141F-083F-4251-8867-A8A1D3C5F7E2}" srcOrd="0" destOrd="1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F0F14BE3-66A2-4692-9710-F10F06FB0024}" type="presOf" srcId="{0C1ED6F5-974C-4E00-B3CB-FB4FF2D077C7}" destId="{E13AF847-3D5C-4FD2-AAB5-E4C693EB83AD}" srcOrd="0" destOrd="0" presId="urn:microsoft.com/office/officeart/2005/8/layout/chevron2"/>
    <dgm:cxn modelId="{D807395C-60AF-4F59-93C7-8F6E354DEE1E}" type="presOf" srcId="{614D8A0F-9F2C-4801-B798-2006E9E6B4DA}" destId="{EABDE880-7304-4D37-9060-19673F402EE7}" srcOrd="0" destOrd="0" presId="urn:microsoft.com/office/officeart/2005/8/layout/chevron2"/>
    <dgm:cxn modelId="{F92BD783-821F-4925-9492-8ECBC8B9231D}" type="presOf" srcId="{ED5E4D7A-0220-47F6-99D6-65DBE75003CA}" destId="{C743141F-083F-4251-8867-A8A1D3C5F7E2}" srcOrd="0" destOrd="0" presId="urn:microsoft.com/office/officeart/2005/8/layout/chevron2"/>
    <dgm:cxn modelId="{CB6E97F1-4E2E-4C4B-A5EE-453B09523C9B}" type="presOf" srcId="{817753E1-6A5A-403F-B6D6-0A3A00A7E744}" destId="{146D32E7-C296-484B-BCCC-4DBB5F248D24}" srcOrd="0" destOrd="0" presId="urn:microsoft.com/office/officeart/2005/8/layout/chevron2"/>
    <dgm:cxn modelId="{EF6BF99F-354E-4DCE-854B-118FE9FB7728}" type="presOf" srcId="{C3EB3146-377F-47E8-A7EF-0FE9C998E62D}" destId="{4F3A6914-99D0-4708-BC24-38627B14B376}" srcOrd="0" destOrd="0" presId="urn:microsoft.com/office/officeart/2005/8/layout/chevron2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9A54659A-BF0F-4774-B7A5-E790AE47D0ED}" type="presParOf" srcId="{C769CAF2-F166-49AB-88C8-8A2B016BFD2F}" destId="{D5D9FEA5-C97F-4D29-B7D3-B5096BF903F4}" srcOrd="0" destOrd="0" presId="urn:microsoft.com/office/officeart/2005/8/layout/chevron2"/>
    <dgm:cxn modelId="{253046B7-C85D-40C3-9C5C-B21D3252480D}" type="presParOf" srcId="{D5D9FEA5-C97F-4D29-B7D3-B5096BF903F4}" destId="{ACC72DF5-733A-416B-BF89-370B89BDB879}" srcOrd="0" destOrd="0" presId="urn:microsoft.com/office/officeart/2005/8/layout/chevron2"/>
    <dgm:cxn modelId="{0468C283-5361-42B5-82AC-BF2D31CF9962}" type="presParOf" srcId="{D5D9FEA5-C97F-4D29-B7D3-B5096BF903F4}" destId="{E13AF847-3D5C-4FD2-AAB5-E4C693EB83AD}" srcOrd="1" destOrd="0" presId="urn:microsoft.com/office/officeart/2005/8/layout/chevron2"/>
    <dgm:cxn modelId="{B9890C87-A195-4989-87DB-AD50004D14CE}" type="presParOf" srcId="{C769CAF2-F166-49AB-88C8-8A2B016BFD2F}" destId="{B92D6CAA-2BE1-4AC9-8425-85818D08DB78}" srcOrd="1" destOrd="0" presId="urn:microsoft.com/office/officeart/2005/8/layout/chevron2"/>
    <dgm:cxn modelId="{C18989F3-3D44-4C24-8B50-A9448FA80CF3}" type="presParOf" srcId="{C769CAF2-F166-49AB-88C8-8A2B016BFD2F}" destId="{EDB2374C-159A-4660-A21A-83E716FBB230}" srcOrd="2" destOrd="0" presId="urn:microsoft.com/office/officeart/2005/8/layout/chevron2"/>
    <dgm:cxn modelId="{E2EE8A78-6AE7-410F-9446-7C8AAF62D6D7}" type="presParOf" srcId="{EDB2374C-159A-4660-A21A-83E716FBB230}" destId="{4F3A6914-99D0-4708-BC24-38627B14B376}" srcOrd="0" destOrd="0" presId="urn:microsoft.com/office/officeart/2005/8/layout/chevron2"/>
    <dgm:cxn modelId="{42527A64-2A79-4431-8F72-7A52386896C0}" type="presParOf" srcId="{EDB2374C-159A-4660-A21A-83E716FBB230}" destId="{C743141F-083F-4251-8867-A8A1D3C5F7E2}" srcOrd="1" destOrd="0" presId="urn:microsoft.com/office/officeart/2005/8/layout/chevron2"/>
    <dgm:cxn modelId="{A17032FF-7CB0-4AC5-8102-0185CFD06C90}" type="presParOf" srcId="{C769CAF2-F166-49AB-88C8-8A2B016BFD2F}" destId="{B3D2F97A-4ACB-4F7F-B83D-ECCEB81DC494}" srcOrd="3" destOrd="0" presId="urn:microsoft.com/office/officeart/2005/8/layout/chevron2"/>
    <dgm:cxn modelId="{13DD1ABB-E216-4EFB-A924-DD0950CC9AC5}" type="presParOf" srcId="{C769CAF2-F166-49AB-88C8-8A2B016BFD2F}" destId="{E2DE7DF5-02A7-45C3-8D40-0733163DA758}" srcOrd="4" destOrd="0" presId="urn:microsoft.com/office/officeart/2005/8/layout/chevron2"/>
    <dgm:cxn modelId="{DDD3B303-5B5A-4737-A709-83CE3ADAB852}" type="presParOf" srcId="{E2DE7DF5-02A7-45C3-8D40-0733163DA758}" destId="{146D32E7-C296-484B-BCCC-4DBB5F248D24}" srcOrd="0" destOrd="0" presId="urn:microsoft.com/office/officeart/2005/8/layout/chevron2"/>
    <dgm:cxn modelId="{0E882C15-EEC2-4B49-900A-F2730A4155B0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</a:t>
          </a:r>
          <a:r>
            <a:rPr lang="en-US" smtClean="0">
              <a:solidFill>
                <a:schemeClr val="tx1"/>
              </a:solidFill>
            </a:rPr>
            <a:t>Source (plane</a:t>
          </a:r>
          <a:r>
            <a:rPr lang="en-US" dirty="0" smtClean="0">
              <a:solidFill>
                <a:schemeClr val="tx1"/>
              </a:solidFill>
            </a:rPr>
            <a:t>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 &amp; desired for processing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485070B2-1AFF-4D9F-B228-697CC10619D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73EA794E-6DBE-4B4C-A023-84611EFD64BB}" type="parTrans" cxnId="{BD394A78-7040-45E0-906F-9EA44BD28190}">
      <dgm:prSet/>
      <dgm:spPr/>
      <dgm:t>
        <a:bodyPr/>
        <a:lstStyle/>
        <a:p>
          <a:endParaRPr lang="en-US"/>
        </a:p>
      </dgm:t>
    </dgm:pt>
    <dgm:pt modelId="{BC00199F-771C-4E82-AD25-18E272DF4107}" type="sibTrans" cxnId="{BD394A78-7040-45E0-906F-9EA44BD28190}">
      <dgm:prSet/>
      <dgm:spPr/>
      <dgm:t>
        <a:bodyPr/>
        <a:lstStyle/>
        <a:p>
          <a:endParaRPr lang="en-US"/>
        </a:p>
      </dgm:t>
    </dgm:pt>
    <dgm:pt modelId="{B8C3B420-AFFC-4A7C-AD81-43F8A822EA0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3ADEB890-DE0B-4E9D-9304-482B181295A7}" type="parTrans" cxnId="{63E9A5ED-0C8D-4EFE-ADD8-47D8411D7FA1}">
      <dgm:prSet/>
      <dgm:spPr/>
    </dgm:pt>
    <dgm:pt modelId="{7CE061C1-88CE-4BE0-9118-916597C83551}" type="sibTrans" cxnId="{63E9A5ED-0C8D-4EFE-ADD8-47D8411D7FA1}">
      <dgm:prSet/>
      <dgm:spPr/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63E9A5ED-0C8D-4EFE-ADD8-47D8411D7FA1}" srcId="{817753E1-6A5A-403F-B6D6-0A3A00A7E744}" destId="{B8C3B420-AFFC-4A7C-AD81-43F8A822EA00}" srcOrd="1" destOrd="0" parTransId="{3ADEB890-DE0B-4E9D-9304-482B181295A7}" sibTransId="{7CE061C1-88CE-4BE0-9118-916597C83551}"/>
    <dgm:cxn modelId="{15D57274-CC08-4F62-AF21-DBEB497F9074}" type="presOf" srcId="{B8C3B420-AFFC-4A7C-AD81-43F8A822EA00}" destId="{EABDE880-7304-4D37-9060-19673F402EE7}" srcOrd="0" destOrd="1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2F2D30B6-D4F5-4987-835E-21A2A50E5E3F}" type="presOf" srcId="{C3EB3146-377F-47E8-A7EF-0FE9C998E62D}" destId="{4F3A6914-99D0-4708-BC24-38627B14B376}" srcOrd="0" destOrd="0" presId="urn:microsoft.com/office/officeart/2005/8/layout/chevron2"/>
    <dgm:cxn modelId="{BD394A78-7040-45E0-906F-9EA44BD28190}" srcId="{E801BA2D-474A-454F-8776-70EB34E087E4}" destId="{485070B2-1AFF-4D9F-B228-697CC10619D2}" srcOrd="0" destOrd="0" parTransId="{73EA794E-6DBE-4B4C-A023-84611EFD64BB}" sibTransId="{BC00199F-771C-4E82-AD25-18E272DF4107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CD2B0BB8-FD82-468D-BD1D-BBF42E4D3082}" type="presOf" srcId="{C7F2D5D3-F564-4C41-AE79-711DD3898E29}" destId="{C769CAF2-F166-49AB-88C8-8A2B016BFD2F}" srcOrd="0" destOrd="0" presId="urn:microsoft.com/office/officeart/2005/8/layout/chevron2"/>
    <dgm:cxn modelId="{23B8D932-D80C-4ED2-ACD7-6983B98639FA}" type="presOf" srcId="{817753E1-6A5A-403F-B6D6-0A3A00A7E744}" destId="{146D32E7-C296-484B-BCCC-4DBB5F248D24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FEF1D717-882B-481B-86E1-07BD71E88D83}" type="presOf" srcId="{ED5E4D7A-0220-47F6-99D6-65DBE75003CA}" destId="{C743141F-083F-4251-8867-A8A1D3C5F7E2}" srcOrd="0" destOrd="0" presId="urn:microsoft.com/office/officeart/2005/8/layout/chevron2"/>
    <dgm:cxn modelId="{D6A613D6-4022-4C91-83EA-7F134AB621F0}" type="presOf" srcId="{E801BA2D-474A-454F-8776-70EB34E087E4}" destId="{C743141F-083F-4251-8867-A8A1D3C5F7E2}" srcOrd="0" destOrd="1" presId="urn:microsoft.com/office/officeart/2005/8/layout/chevron2"/>
    <dgm:cxn modelId="{4A10DB60-18FC-485B-BA22-FC01F03B563A}" type="presOf" srcId="{796F7E98-A924-4BA4-B604-C448D37A874F}" destId="{ACC72DF5-733A-416B-BF89-370B89BDB879}" srcOrd="0" destOrd="0" presId="urn:microsoft.com/office/officeart/2005/8/layout/chevron2"/>
    <dgm:cxn modelId="{9D748541-45E9-4973-A226-C5BE45F1A85E}" type="presOf" srcId="{614D8A0F-9F2C-4801-B798-2006E9E6B4DA}" destId="{EABDE880-7304-4D37-9060-19673F402EE7}" srcOrd="0" destOrd="0" presId="urn:microsoft.com/office/officeart/2005/8/layout/chevron2"/>
    <dgm:cxn modelId="{2B55216F-980C-4A1A-B39F-177C42695E57}" type="presOf" srcId="{485070B2-1AFF-4D9F-B228-697CC10619D2}" destId="{C743141F-083F-4251-8867-A8A1D3C5F7E2}" srcOrd="0" destOrd="2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C2E5E38E-7550-4A58-BA5F-7A72A89F8E2D}" type="presOf" srcId="{0C1ED6F5-974C-4E00-B3CB-FB4FF2D077C7}" destId="{E13AF847-3D5C-4FD2-AAB5-E4C693EB83AD}" srcOrd="0" destOrd="0" presId="urn:microsoft.com/office/officeart/2005/8/layout/chevron2"/>
    <dgm:cxn modelId="{CD328419-7B32-47F7-AC4D-78AF56D2A937}" type="presOf" srcId="{ADB34E70-3BDA-4026-AB00-31C4B050D01A}" destId="{E13AF847-3D5C-4FD2-AAB5-E4C693EB83AD}" srcOrd="0" destOrd="1" presId="urn:microsoft.com/office/officeart/2005/8/layout/chevron2"/>
    <dgm:cxn modelId="{0839CAE7-C908-4BD5-9016-BE60A37A639D}" type="presParOf" srcId="{C769CAF2-F166-49AB-88C8-8A2B016BFD2F}" destId="{D5D9FEA5-C97F-4D29-B7D3-B5096BF903F4}" srcOrd="0" destOrd="0" presId="urn:microsoft.com/office/officeart/2005/8/layout/chevron2"/>
    <dgm:cxn modelId="{98EA9A9A-419C-4AF3-9B46-DF30F310B017}" type="presParOf" srcId="{D5D9FEA5-C97F-4D29-B7D3-B5096BF903F4}" destId="{ACC72DF5-733A-416B-BF89-370B89BDB879}" srcOrd="0" destOrd="0" presId="urn:microsoft.com/office/officeart/2005/8/layout/chevron2"/>
    <dgm:cxn modelId="{46712E08-751F-4254-B649-3C1C25D0AE39}" type="presParOf" srcId="{D5D9FEA5-C97F-4D29-B7D3-B5096BF903F4}" destId="{E13AF847-3D5C-4FD2-AAB5-E4C693EB83AD}" srcOrd="1" destOrd="0" presId="urn:microsoft.com/office/officeart/2005/8/layout/chevron2"/>
    <dgm:cxn modelId="{ED098A99-2342-42B8-9BD3-2AD6CBA38B38}" type="presParOf" srcId="{C769CAF2-F166-49AB-88C8-8A2B016BFD2F}" destId="{B92D6CAA-2BE1-4AC9-8425-85818D08DB78}" srcOrd="1" destOrd="0" presId="urn:microsoft.com/office/officeart/2005/8/layout/chevron2"/>
    <dgm:cxn modelId="{5E9D7CBF-8CB0-49F0-AADE-8ECDDBAD446F}" type="presParOf" srcId="{C769CAF2-F166-49AB-88C8-8A2B016BFD2F}" destId="{EDB2374C-159A-4660-A21A-83E716FBB230}" srcOrd="2" destOrd="0" presId="urn:microsoft.com/office/officeart/2005/8/layout/chevron2"/>
    <dgm:cxn modelId="{700D8878-AD71-4086-9D35-F80D8B5CA307}" type="presParOf" srcId="{EDB2374C-159A-4660-A21A-83E716FBB230}" destId="{4F3A6914-99D0-4708-BC24-38627B14B376}" srcOrd="0" destOrd="0" presId="urn:microsoft.com/office/officeart/2005/8/layout/chevron2"/>
    <dgm:cxn modelId="{34685D82-0118-46C2-A59B-8166394334EE}" type="presParOf" srcId="{EDB2374C-159A-4660-A21A-83E716FBB230}" destId="{C743141F-083F-4251-8867-A8A1D3C5F7E2}" srcOrd="1" destOrd="0" presId="urn:microsoft.com/office/officeart/2005/8/layout/chevron2"/>
    <dgm:cxn modelId="{7E688734-0824-43FE-9B85-CAE6C150DBBF}" type="presParOf" srcId="{C769CAF2-F166-49AB-88C8-8A2B016BFD2F}" destId="{B3D2F97A-4ACB-4F7F-B83D-ECCEB81DC494}" srcOrd="3" destOrd="0" presId="urn:microsoft.com/office/officeart/2005/8/layout/chevron2"/>
    <dgm:cxn modelId="{291DA7D7-9EBB-4382-B8C2-76C9C1164C73}" type="presParOf" srcId="{C769CAF2-F166-49AB-88C8-8A2B016BFD2F}" destId="{E2DE7DF5-02A7-45C3-8D40-0733163DA758}" srcOrd="4" destOrd="0" presId="urn:microsoft.com/office/officeart/2005/8/layout/chevron2"/>
    <dgm:cxn modelId="{8A786BEE-425D-4DF4-936D-C054EC89B70A}" type="presParOf" srcId="{E2DE7DF5-02A7-45C3-8D40-0733163DA758}" destId="{146D32E7-C296-484B-BCCC-4DBB5F248D24}" srcOrd="0" destOrd="0" presId="urn:microsoft.com/office/officeart/2005/8/layout/chevron2"/>
    <dgm:cxn modelId="{B690D1AF-2F6B-4AB1-8BDF-4777BD365706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PM/PI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32792C-6DA9-4781-98F3-45EF9B946F1D}" type="presOf" srcId="{80A1BC55-5EB6-42ED-888B-E02EF7CDECFD}" destId="{EABDE880-7304-4D37-9060-19673F402EE7}" srcOrd="0" destOrd="1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E1921EF8-A509-46E1-8E41-4D484ED28FE6}" type="presOf" srcId="{614D8A0F-9F2C-4801-B798-2006E9E6B4DA}" destId="{EABDE880-7304-4D37-9060-19673F402EE7}" srcOrd="0" destOrd="0" presId="urn:microsoft.com/office/officeart/2005/8/layout/chevron2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9A45133B-BD94-4435-941B-3A1B2867ED9E}" type="presOf" srcId="{0C1ED6F5-974C-4E00-B3CB-FB4FF2D077C7}" destId="{E13AF847-3D5C-4FD2-AAB5-E4C693EB83AD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EFB49358-5C79-43E1-BB45-3537E3DA978A}" type="presOf" srcId="{817753E1-6A5A-403F-B6D6-0A3A00A7E744}" destId="{146D32E7-C296-484B-BCCC-4DBB5F248D24}" srcOrd="0" destOrd="0" presId="urn:microsoft.com/office/officeart/2005/8/layout/chevron2"/>
    <dgm:cxn modelId="{9B9F6FA0-E6BD-4739-A1D9-6674F9586C6F}" type="presOf" srcId="{C7F2D5D3-F564-4C41-AE79-711DD3898E29}" destId="{C769CAF2-F166-49AB-88C8-8A2B016BFD2F}" srcOrd="0" destOrd="0" presId="urn:microsoft.com/office/officeart/2005/8/layout/chevron2"/>
    <dgm:cxn modelId="{FC4D4717-15C2-4EF9-8A86-801777B46B32}" type="presOf" srcId="{C3EB3146-377F-47E8-A7EF-0FE9C998E62D}" destId="{4F3A6914-99D0-4708-BC24-38627B14B376}" srcOrd="0" destOrd="0" presId="urn:microsoft.com/office/officeart/2005/8/layout/chevron2"/>
    <dgm:cxn modelId="{436EDD58-371B-46D8-9C74-3810B6CBA037}" type="presOf" srcId="{D726E576-A08F-40AD-938E-2E8B8942612B}" destId="{E13AF847-3D5C-4FD2-AAB5-E4C693EB83AD}" srcOrd="0" destOrd="1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333FBBAF-812D-4A87-90CD-0B624A8D89AC}" type="presOf" srcId="{796F7E98-A924-4BA4-B604-C448D37A874F}" destId="{ACC72DF5-733A-416B-BF89-370B89BDB879}" srcOrd="0" destOrd="0" presId="urn:microsoft.com/office/officeart/2005/8/layout/chevron2"/>
    <dgm:cxn modelId="{AECB6D0E-9AC6-4774-B1D6-17B83158F78B}" type="presOf" srcId="{ED5E4D7A-0220-47F6-99D6-65DBE75003CA}" destId="{C743141F-083F-4251-8867-A8A1D3C5F7E2}" srcOrd="0" destOrd="0" presId="urn:microsoft.com/office/officeart/2005/8/layout/chevron2"/>
    <dgm:cxn modelId="{786DF9C5-6A03-4658-BE58-3C9A39401CC7}" type="presOf" srcId="{3C71ACA5-9AF2-40E4-AD74-1F364F534B70}" destId="{C743141F-083F-4251-8867-A8A1D3C5F7E2}" srcOrd="0" destOrd="1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C9C046D1-E6B3-42FB-A819-4289AE8286AF}" type="presParOf" srcId="{C769CAF2-F166-49AB-88C8-8A2B016BFD2F}" destId="{D5D9FEA5-C97F-4D29-B7D3-B5096BF903F4}" srcOrd="0" destOrd="0" presId="urn:microsoft.com/office/officeart/2005/8/layout/chevron2"/>
    <dgm:cxn modelId="{A363B4C3-74C0-49E3-ACC8-1C9250D937D5}" type="presParOf" srcId="{D5D9FEA5-C97F-4D29-B7D3-B5096BF903F4}" destId="{ACC72DF5-733A-416B-BF89-370B89BDB879}" srcOrd="0" destOrd="0" presId="urn:microsoft.com/office/officeart/2005/8/layout/chevron2"/>
    <dgm:cxn modelId="{991704F3-F8DE-45A4-B9D2-3EF63FC60691}" type="presParOf" srcId="{D5D9FEA5-C97F-4D29-B7D3-B5096BF903F4}" destId="{E13AF847-3D5C-4FD2-AAB5-E4C693EB83AD}" srcOrd="1" destOrd="0" presId="urn:microsoft.com/office/officeart/2005/8/layout/chevron2"/>
    <dgm:cxn modelId="{6AA17672-DCA8-4DD4-BEE2-16800CF2F70A}" type="presParOf" srcId="{C769CAF2-F166-49AB-88C8-8A2B016BFD2F}" destId="{B92D6CAA-2BE1-4AC9-8425-85818D08DB78}" srcOrd="1" destOrd="0" presId="urn:microsoft.com/office/officeart/2005/8/layout/chevron2"/>
    <dgm:cxn modelId="{337A5E66-CBC1-4C34-ACF5-FBAF11B39EB9}" type="presParOf" srcId="{C769CAF2-F166-49AB-88C8-8A2B016BFD2F}" destId="{EDB2374C-159A-4660-A21A-83E716FBB230}" srcOrd="2" destOrd="0" presId="urn:microsoft.com/office/officeart/2005/8/layout/chevron2"/>
    <dgm:cxn modelId="{C11DEBFB-DE33-4A96-B19A-BC934B8A86C6}" type="presParOf" srcId="{EDB2374C-159A-4660-A21A-83E716FBB230}" destId="{4F3A6914-99D0-4708-BC24-38627B14B376}" srcOrd="0" destOrd="0" presId="urn:microsoft.com/office/officeart/2005/8/layout/chevron2"/>
    <dgm:cxn modelId="{03532314-9659-4B7B-8343-27322FCC8F2A}" type="presParOf" srcId="{EDB2374C-159A-4660-A21A-83E716FBB230}" destId="{C743141F-083F-4251-8867-A8A1D3C5F7E2}" srcOrd="1" destOrd="0" presId="urn:microsoft.com/office/officeart/2005/8/layout/chevron2"/>
    <dgm:cxn modelId="{A30A1EE5-8ABF-404C-A973-281256666F77}" type="presParOf" srcId="{C769CAF2-F166-49AB-88C8-8A2B016BFD2F}" destId="{B3D2F97A-4ACB-4F7F-B83D-ECCEB81DC494}" srcOrd="3" destOrd="0" presId="urn:microsoft.com/office/officeart/2005/8/layout/chevron2"/>
    <dgm:cxn modelId="{33363C04-19D5-48D9-96D9-46CF2FAC3203}" type="presParOf" srcId="{C769CAF2-F166-49AB-88C8-8A2B016BFD2F}" destId="{E2DE7DF5-02A7-45C3-8D40-0733163DA758}" srcOrd="4" destOrd="0" presId="urn:microsoft.com/office/officeart/2005/8/layout/chevron2"/>
    <dgm:cxn modelId="{B9BEF4BD-5AC0-43A5-8A99-8C73A7A49DBC}" type="presParOf" srcId="{E2DE7DF5-02A7-45C3-8D40-0733163DA758}" destId="{146D32E7-C296-484B-BCCC-4DBB5F248D24}" srcOrd="0" destOrd="0" presId="urn:microsoft.com/office/officeart/2005/8/layout/chevron2"/>
    <dgm:cxn modelId="{54F18A81-99B8-492A-8E28-EEFB2C00A1B7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0D624B4-CAD9-4B60-8464-1AE7FB3E75BB}" type="presOf" srcId="{ED5E4D7A-0220-47F6-99D6-65DBE75003CA}" destId="{C743141F-083F-4251-8867-A8A1D3C5F7E2}" srcOrd="0" destOrd="0" presId="urn:microsoft.com/office/officeart/2005/8/layout/chevron2"/>
    <dgm:cxn modelId="{6E1C9FF9-3850-401C-9B93-7BE666096F96}" type="presOf" srcId="{796F7E98-A924-4BA4-B604-C448D37A874F}" destId="{ACC72DF5-733A-416B-BF89-370B89BDB879}" srcOrd="0" destOrd="0" presId="urn:microsoft.com/office/officeart/2005/8/layout/chevron2"/>
    <dgm:cxn modelId="{B3CDC426-2150-406A-9774-B1E857947957}" type="presOf" srcId="{E801BA2D-474A-454F-8776-70EB34E087E4}" destId="{C743141F-083F-4251-8867-A8A1D3C5F7E2}" srcOrd="0" destOrd="1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EE5A02CC-75C6-4B56-9FE7-AD13CEE5F694}" type="presOf" srcId="{ADB34E70-3BDA-4026-AB00-31C4B050D01A}" destId="{E13AF847-3D5C-4FD2-AAB5-E4C693EB83AD}" srcOrd="0" destOrd="1" presId="urn:microsoft.com/office/officeart/2005/8/layout/chevron2"/>
    <dgm:cxn modelId="{6F1A73E7-2008-43F5-93B0-EFD4F89713B3}" type="presOf" srcId="{C7F2D5D3-F564-4C41-AE79-711DD3898E29}" destId="{C769CAF2-F166-49AB-88C8-8A2B016BFD2F}" srcOrd="0" destOrd="0" presId="urn:microsoft.com/office/officeart/2005/8/layout/chevron2"/>
    <dgm:cxn modelId="{DFCA1F2A-3F2E-472D-B4E3-C4CCDE9468AD}" type="presOf" srcId="{C3EB3146-377F-47E8-A7EF-0FE9C998E62D}" destId="{4F3A6914-99D0-4708-BC24-38627B14B376}" srcOrd="0" destOrd="0" presId="urn:microsoft.com/office/officeart/2005/8/layout/chevron2"/>
    <dgm:cxn modelId="{9A02D738-6FD0-4A28-9B77-5FE0A5935448}" type="presOf" srcId="{0C1ED6F5-974C-4E00-B3CB-FB4FF2D077C7}" destId="{E13AF847-3D5C-4FD2-AAB5-E4C693EB83AD}" srcOrd="0" destOrd="0" presId="urn:microsoft.com/office/officeart/2005/8/layout/chevron2"/>
    <dgm:cxn modelId="{F9A2D5BB-9DC2-4D5E-AAB2-935CACF68632}" type="presParOf" srcId="{C769CAF2-F166-49AB-88C8-8A2B016BFD2F}" destId="{D5D9FEA5-C97F-4D29-B7D3-B5096BF903F4}" srcOrd="0" destOrd="0" presId="urn:microsoft.com/office/officeart/2005/8/layout/chevron2"/>
    <dgm:cxn modelId="{DBC35861-91D9-4EEF-A700-7D1340D0FF3C}" type="presParOf" srcId="{D5D9FEA5-C97F-4D29-B7D3-B5096BF903F4}" destId="{ACC72DF5-733A-416B-BF89-370B89BDB879}" srcOrd="0" destOrd="0" presId="urn:microsoft.com/office/officeart/2005/8/layout/chevron2"/>
    <dgm:cxn modelId="{BF227879-4D1E-4129-8009-65C498288ACD}" type="presParOf" srcId="{D5D9FEA5-C97F-4D29-B7D3-B5096BF903F4}" destId="{E13AF847-3D5C-4FD2-AAB5-E4C693EB83AD}" srcOrd="1" destOrd="0" presId="urn:microsoft.com/office/officeart/2005/8/layout/chevron2"/>
    <dgm:cxn modelId="{1E596B73-C7DD-4563-A6B2-92CA5323DF37}" type="presParOf" srcId="{C769CAF2-F166-49AB-88C8-8A2B016BFD2F}" destId="{B92D6CAA-2BE1-4AC9-8425-85818D08DB78}" srcOrd="1" destOrd="0" presId="urn:microsoft.com/office/officeart/2005/8/layout/chevron2"/>
    <dgm:cxn modelId="{A47F5ED8-B4C7-4D5A-B95F-EE10A630C09A}" type="presParOf" srcId="{C769CAF2-F166-49AB-88C8-8A2B016BFD2F}" destId="{EDB2374C-159A-4660-A21A-83E716FBB230}" srcOrd="2" destOrd="0" presId="urn:microsoft.com/office/officeart/2005/8/layout/chevron2"/>
    <dgm:cxn modelId="{F5622993-CEB5-4266-A75D-1CD452B5D5A9}" type="presParOf" srcId="{EDB2374C-159A-4660-A21A-83E716FBB230}" destId="{4F3A6914-99D0-4708-BC24-38627B14B376}" srcOrd="0" destOrd="0" presId="urn:microsoft.com/office/officeart/2005/8/layout/chevron2"/>
    <dgm:cxn modelId="{D966C870-8786-4B0F-9B5A-78C5D8314D03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</a:t>
          </a:r>
          <a:r>
            <a:rPr lang="en-US" smtClean="0">
              <a:solidFill>
                <a:schemeClr val="tx1"/>
              </a:solidFill>
            </a:rPr>
            <a:t>Source (plane</a:t>
          </a:r>
          <a:r>
            <a:rPr lang="en-US" dirty="0" smtClean="0">
              <a:solidFill>
                <a:schemeClr val="tx1"/>
              </a:solidFill>
            </a:rPr>
            <a:t>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 &amp; desired for processing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485070B2-1AFF-4D9F-B228-697CC10619D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73EA794E-6DBE-4B4C-A023-84611EFD64BB}" type="parTrans" cxnId="{BD394A78-7040-45E0-906F-9EA44BD28190}">
      <dgm:prSet/>
      <dgm:spPr/>
      <dgm:t>
        <a:bodyPr/>
        <a:lstStyle/>
        <a:p>
          <a:endParaRPr lang="en-US"/>
        </a:p>
      </dgm:t>
    </dgm:pt>
    <dgm:pt modelId="{BC00199F-771C-4E82-AD25-18E272DF4107}" type="sibTrans" cxnId="{BD394A78-7040-45E0-906F-9EA44BD28190}">
      <dgm:prSet/>
      <dgm:spPr/>
      <dgm:t>
        <a:bodyPr/>
        <a:lstStyle/>
        <a:p>
          <a:endParaRPr lang="en-US"/>
        </a:p>
      </dgm:t>
    </dgm:pt>
    <dgm:pt modelId="{B8C3B420-AFFC-4A7C-AD81-43F8A822EA0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3ADEB890-DE0B-4E9D-9304-482B181295A7}" type="parTrans" cxnId="{63E9A5ED-0C8D-4EFE-ADD8-47D8411D7FA1}">
      <dgm:prSet/>
      <dgm:spPr/>
    </dgm:pt>
    <dgm:pt modelId="{7CE061C1-88CE-4BE0-9118-916597C83551}" type="sibTrans" cxnId="{63E9A5ED-0C8D-4EFE-ADD8-47D8411D7FA1}">
      <dgm:prSet/>
      <dgm:spPr/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63E9A5ED-0C8D-4EFE-ADD8-47D8411D7FA1}" srcId="{817753E1-6A5A-403F-B6D6-0A3A00A7E744}" destId="{B8C3B420-AFFC-4A7C-AD81-43F8A822EA00}" srcOrd="1" destOrd="0" parTransId="{3ADEB890-DE0B-4E9D-9304-482B181295A7}" sibTransId="{7CE061C1-88CE-4BE0-9118-916597C83551}"/>
    <dgm:cxn modelId="{6FEE7E6C-7E7B-477D-B238-DF286079E0D8}" type="presOf" srcId="{C3EB3146-377F-47E8-A7EF-0FE9C998E62D}" destId="{4F3A6914-99D0-4708-BC24-38627B14B376}" srcOrd="0" destOrd="0" presId="urn:microsoft.com/office/officeart/2005/8/layout/chevron2"/>
    <dgm:cxn modelId="{E0673040-37FA-4CD3-8C20-0F06CD13081F}" type="presOf" srcId="{796F7E98-A924-4BA4-B604-C448D37A874F}" destId="{ACC72DF5-733A-416B-BF89-370B89BDB879}" srcOrd="0" destOrd="0" presId="urn:microsoft.com/office/officeart/2005/8/layout/chevron2"/>
    <dgm:cxn modelId="{5F0D3FC5-0D09-4B20-884A-E421BD8EB643}" type="presOf" srcId="{485070B2-1AFF-4D9F-B228-697CC10619D2}" destId="{C743141F-083F-4251-8867-A8A1D3C5F7E2}" srcOrd="0" destOrd="2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BD394A78-7040-45E0-906F-9EA44BD28190}" srcId="{E801BA2D-474A-454F-8776-70EB34E087E4}" destId="{485070B2-1AFF-4D9F-B228-697CC10619D2}" srcOrd="0" destOrd="0" parTransId="{73EA794E-6DBE-4B4C-A023-84611EFD64BB}" sibTransId="{BC00199F-771C-4E82-AD25-18E272DF4107}"/>
    <dgm:cxn modelId="{C668EB1B-0455-4BBE-942D-0863EC4134EA}" type="presOf" srcId="{ED5E4D7A-0220-47F6-99D6-65DBE75003CA}" destId="{C743141F-083F-4251-8867-A8A1D3C5F7E2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E12787B0-69B0-4810-A172-AD637D93D164}" type="presOf" srcId="{E801BA2D-474A-454F-8776-70EB34E087E4}" destId="{C743141F-083F-4251-8867-A8A1D3C5F7E2}" srcOrd="0" destOrd="1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4BC35BA0-8E29-441D-AFE9-6B27726B2265}" type="presOf" srcId="{C7F2D5D3-F564-4C41-AE79-711DD3898E29}" destId="{C769CAF2-F166-49AB-88C8-8A2B016BFD2F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9AC479A2-8110-4406-932D-8C4964E1F9E0}" type="presOf" srcId="{817753E1-6A5A-403F-B6D6-0A3A00A7E744}" destId="{146D32E7-C296-484B-BCCC-4DBB5F248D24}" srcOrd="0" destOrd="0" presId="urn:microsoft.com/office/officeart/2005/8/layout/chevron2"/>
    <dgm:cxn modelId="{97F8C72C-C90E-4C86-830E-911882D167C9}" type="presOf" srcId="{B8C3B420-AFFC-4A7C-AD81-43F8A822EA00}" destId="{EABDE880-7304-4D37-9060-19673F402EE7}" srcOrd="0" destOrd="1" presId="urn:microsoft.com/office/officeart/2005/8/layout/chevron2"/>
    <dgm:cxn modelId="{F6A38746-94F6-40AC-82BF-8225F4B3559E}" type="presOf" srcId="{ADB34E70-3BDA-4026-AB00-31C4B050D01A}" destId="{E13AF847-3D5C-4FD2-AAB5-E4C693EB83AD}" srcOrd="0" destOrd="1" presId="urn:microsoft.com/office/officeart/2005/8/layout/chevron2"/>
    <dgm:cxn modelId="{2662BEC8-0AB5-4C74-B986-F1B73F673BE2}" type="presOf" srcId="{0C1ED6F5-974C-4E00-B3CB-FB4FF2D077C7}" destId="{E13AF847-3D5C-4FD2-AAB5-E4C693EB83AD}" srcOrd="0" destOrd="0" presId="urn:microsoft.com/office/officeart/2005/8/layout/chevron2"/>
    <dgm:cxn modelId="{095A2E38-6E60-4D4A-B021-059C89485674}" type="presOf" srcId="{614D8A0F-9F2C-4801-B798-2006E9E6B4DA}" destId="{EABDE880-7304-4D37-9060-19673F402EE7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52C38E5D-5FE6-47B9-AB1E-71AE07BA7023}" type="presParOf" srcId="{C769CAF2-F166-49AB-88C8-8A2B016BFD2F}" destId="{D5D9FEA5-C97F-4D29-B7D3-B5096BF903F4}" srcOrd="0" destOrd="0" presId="urn:microsoft.com/office/officeart/2005/8/layout/chevron2"/>
    <dgm:cxn modelId="{07338F7E-347A-447C-8657-D8F4E5D4A5F6}" type="presParOf" srcId="{D5D9FEA5-C97F-4D29-B7D3-B5096BF903F4}" destId="{ACC72DF5-733A-416B-BF89-370B89BDB879}" srcOrd="0" destOrd="0" presId="urn:microsoft.com/office/officeart/2005/8/layout/chevron2"/>
    <dgm:cxn modelId="{B01CE2E0-EF78-44FB-8728-15E525670AB6}" type="presParOf" srcId="{D5D9FEA5-C97F-4D29-B7D3-B5096BF903F4}" destId="{E13AF847-3D5C-4FD2-AAB5-E4C693EB83AD}" srcOrd="1" destOrd="0" presId="urn:microsoft.com/office/officeart/2005/8/layout/chevron2"/>
    <dgm:cxn modelId="{48A3340E-A064-41DF-B279-E882EF107530}" type="presParOf" srcId="{C769CAF2-F166-49AB-88C8-8A2B016BFD2F}" destId="{B92D6CAA-2BE1-4AC9-8425-85818D08DB78}" srcOrd="1" destOrd="0" presId="urn:microsoft.com/office/officeart/2005/8/layout/chevron2"/>
    <dgm:cxn modelId="{2526651E-83CF-4051-AA1C-B6292D75FC38}" type="presParOf" srcId="{C769CAF2-F166-49AB-88C8-8A2B016BFD2F}" destId="{EDB2374C-159A-4660-A21A-83E716FBB230}" srcOrd="2" destOrd="0" presId="urn:microsoft.com/office/officeart/2005/8/layout/chevron2"/>
    <dgm:cxn modelId="{C1FB8E10-6A55-4D6C-9BE5-E92900380BB0}" type="presParOf" srcId="{EDB2374C-159A-4660-A21A-83E716FBB230}" destId="{4F3A6914-99D0-4708-BC24-38627B14B376}" srcOrd="0" destOrd="0" presId="urn:microsoft.com/office/officeart/2005/8/layout/chevron2"/>
    <dgm:cxn modelId="{F7560178-D7E7-413F-8FC8-EF2F095F04B6}" type="presParOf" srcId="{EDB2374C-159A-4660-A21A-83E716FBB230}" destId="{C743141F-083F-4251-8867-A8A1D3C5F7E2}" srcOrd="1" destOrd="0" presId="urn:microsoft.com/office/officeart/2005/8/layout/chevron2"/>
    <dgm:cxn modelId="{CF030F6E-AC63-4749-8C93-455EF925C972}" type="presParOf" srcId="{C769CAF2-F166-49AB-88C8-8A2B016BFD2F}" destId="{B3D2F97A-4ACB-4F7F-B83D-ECCEB81DC494}" srcOrd="3" destOrd="0" presId="urn:microsoft.com/office/officeart/2005/8/layout/chevron2"/>
    <dgm:cxn modelId="{885A15DA-2CCF-4778-903A-6A577007C642}" type="presParOf" srcId="{C769CAF2-F166-49AB-88C8-8A2B016BFD2F}" destId="{E2DE7DF5-02A7-45C3-8D40-0733163DA758}" srcOrd="4" destOrd="0" presId="urn:microsoft.com/office/officeart/2005/8/layout/chevron2"/>
    <dgm:cxn modelId="{96796720-A1A3-4A2F-8DC4-761DE0D6ACE1}" type="presParOf" srcId="{E2DE7DF5-02A7-45C3-8D40-0733163DA758}" destId="{146D32E7-C296-484B-BCCC-4DBB5F248D24}" srcOrd="0" destOrd="0" presId="urn:microsoft.com/office/officeart/2005/8/layout/chevron2"/>
    <dgm:cxn modelId="{2F4E84EB-77B2-4636-9068-830CF310C636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PM/PI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51317EC1-1521-4C17-AF53-365151A29915}" type="presOf" srcId="{3C71ACA5-9AF2-40E4-AD74-1F364F534B70}" destId="{C743141F-083F-4251-8867-A8A1D3C5F7E2}" srcOrd="0" destOrd="1" presId="urn:microsoft.com/office/officeart/2005/8/layout/chevron2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A3C750F4-534C-485B-97FE-8501541856A1}" type="presOf" srcId="{D726E576-A08F-40AD-938E-2E8B8942612B}" destId="{E13AF847-3D5C-4FD2-AAB5-E4C693EB83AD}" srcOrd="0" destOrd="1" presId="urn:microsoft.com/office/officeart/2005/8/layout/chevron2"/>
    <dgm:cxn modelId="{D543B1D0-8332-48A3-B806-F0872119AAB8}" type="presOf" srcId="{C3EB3146-377F-47E8-A7EF-0FE9C998E62D}" destId="{4F3A6914-99D0-4708-BC24-38627B14B376}" srcOrd="0" destOrd="0" presId="urn:microsoft.com/office/officeart/2005/8/layout/chevron2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58A6E754-A87C-43F8-8736-EDF5C5410FFF}" type="presOf" srcId="{ED5E4D7A-0220-47F6-99D6-65DBE75003CA}" destId="{C743141F-083F-4251-8867-A8A1D3C5F7E2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CF9F163B-04F5-4774-86E1-33D0E2C148AC}" type="presOf" srcId="{80A1BC55-5EB6-42ED-888B-E02EF7CDECFD}" destId="{EABDE880-7304-4D37-9060-19673F402EE7}" srcOrd="0" destOrd="1" presId="urn:microsoft.com/office/officeart/2005/8/layout/chevron2"/>
    <dgm:cxn modelId="{B32A9177-7552-459E-B76C-F9B44408748E}" type="presOf" srcId="{817753E1-6A5A-403F-B6D6-0A3A00A7E744}" destId="{146D32E7-C296-484B-BCCC-4DBB5F248D24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0F011A17-B0C7-4482-8F82-37A50EEBDAC8}" type="presOf" srcId="{0C1ED6F5-974C-4E00-B3CB-FB4FF2D077C7}" destId="{E13AF847-3D5C-4FD2-AAB5-E4C693EB83AD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8462D990-1C50-4471-865C-787383289E8D}" type="presOf" srcId="{C7F2D5D3-F564-4C41-AE79-711DD3898E29}" destId="{C769CAF2-F166-49AB-88C8-8A2B016BFD2F}" srcOrd="0" destOrd="0" presId="urn:microsoft.com/office/officeart/2005/8/layout/chevron2"/>
    <dgm:cxn modelId="{23DF5977-E243-4D6D-9E4A-9B0730BDD0BA}" type="presOf" srcId="{614D8A0F-9F2C-4801-B798-2006E9E6B4DA}" destId="{EABDE880-7304-4D37-9060-19673F402EE7}" srcOrd="0" destOrd="0" presId="urn:microsoft.com/office/officeart/2005/8/layout/chevron2"/>
    <dgm:cxn modelId="{F5824D2C-5D8D-4112-A926-19233921E9CF}" type="presOf" srcId="{796F7E98-A924-4BA4-B604-C448D37A874F}" destId="{ACC72DF5-733A-416B-BF89-370B89BDB879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C876DCB4-7166-4D9D-A2C1-E16052E9646C}" type="presParOf" srcId="{C769CAF2-F166-49AB-88C8-8A2B016BFD2F}" destId="{D5D9FEA5-C97F-4D29-B7D3-B5096BF903F4}" srcOrd="0" destOrd="0" presId="urn:microsoft.com/office/officeart/2005/8/layout/chevron2"/>
    <dgm:cxn modelId="{DFBAB77D-0E23-4C61-8A57-FDFF82AEF6FE}" type="presParOf" srcId="{D5D9FEA5-C97F-4D29-B7D3-B5096BF903F4}" destId="{ACC72DF5-733A-416B-BF89-370B89BDB879}" srcOrd="0" destOrd="0" presId="urn:microsoft.com/office/officeart/2005/8/layout/chevron2"/>
    <dgm:cxn modelId="{80BCBC5A-68CB-4068-9AA4-B2876E0DAA13}" type="presParOf" srcId="{D5D9FEA5-C97F-4D29-B7D3-B5096BF903F4}" destId="{E13AF847-3D5C-4FD2-AAB5-E4C693EB83AD}" srcOrd="1" destOrd="0" presId="urn:microsoft.com/office/officeart/2005/8/layout/chevron2"/>
    <dgm:cxn modelId="{48A442A1-1141-486F-93DE-9E56BCA367D6}" type="presParOf" srcId="{C769CAF2-F166-49AB-88C8-8A2B016BFD2F}" destId="{B92D6CAA-2BE1-4AC9-8425-85818D08DB78}" srcOrd="1" destOrd="0" presId="urn:microsoft.com/office/officeart/2005/8/layout/chevron2"/>
    <dgm:cxn modelId="{FED4CAA4-4747-4DBE-A2CA-2FF767905B98}" type="presParOf" srcId="{C769CAF2-F166-49AB-88C8-8A2B016BFD2F}" destId="{EDB2374C-159A-4660-A21A-83E716FBB230}" srcOrd="2" destOrd="0" presId="urn:microsoft.com/office/officeart/2005/8/layout/chevron2"/>
    <dgm:cxn modelId="{0C45F01A-848E-496A-9B7A-84D9849188E9}" type="presParOf" srcId="{EDB2374C-159A-4660-A21A-83E716FBB230}" destId="{4F3A6914-99D0-4708-BC24-38627B14B376}" srcOrd="0" destOrd="0" presId="urn:microsoft.com/office/officeart/2005/8/layout/chevron2"/>
    <dgm:cxn modelId="{2AFF2CA8-5083-45FC-8245-4817EF0600F4}" type="presParOf" srcId="{EDB2374C-159A-4660-A21A-83E716FBB230}" destId="{C743141F-083F-4251-8867-A8A1D3C5F7E2}" srcOrd="1" destOrd="0" presId="urn:microsoft.com/office/officeart/2005/8/layout/chevron2"/>
    <dgm:cxn modelId="{277BFEB2-AD6A-4809-9375-17AB72812E43}" type="presParOf" srcId="{C769CAF2-F166-49AB-88C8-8A2B016BFD2F}" destId="{B3D2F97A-4ACB-4F7F-B83D-ECCEB81DC494}" srcOrd="3" destOrd="0" presId="urn:microsoft.com/office/officeart/2005/8/layout/chevron2"/>
    <dgm:cxn modelId="{DE6C4447-9632-4E58-A3EB-EAE31EAD4D2C}" type="presParOf" srcId="{C769CAF2-F166-49AB-88C8-8A2B016BFD2F}" destId="{E2DE7DF5-02A7-45C3-8D40-0733163DA758}" srcOrd="4" destOrd="0" presId="urn:microsoft.com/office/officeart/2005/8/layout/chevron2"/>
    <dgm:cxn modelId="{062082C9-8641-4039-9471-85A6BEB07979}" type="presParOf" srcId="{E2DE7DF5-02A7-45C3-8D40-0733163DA758}" destId="{146D32E7-C296-484B-BCCC-4DBB5F248D24}" srcOrd="0" destOrd="0" presId="urn:microsoft.com/office/officeart/2005/8/layout/chevron2"/>
    <dgm:cxn modelId="{1F90780A-08B1-4D82-AAF2-42E7F40E1CC3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72731-0008-4306-A892-65E776D403AD}" type="presOf" srcId="{C3EB3146-377F-47E8-A7EF-0FE9C998E62D}" destId="{4F3A6914-99D0-4708-BC24-38627B14B376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F2C89838-97A2-45B1-960D-410749642B36}" type="presOf" srcId="{ED5E4D7A-0220-47F6-99D6-65DBE75003CA}" destId="{C743141F-083F-4251-8867-A8A1D3C5F7E2}" srcOrd="0" destOrd="0" presId="urn:microsoft.com/office/officeart/2005/8/layout/chevron2"/>
    <dgm:cxn modelId="{6E483AD0-A3CF-45D1-991B-19D1594AC58E}" type="presOf" srcId="{796F7E98-A924-4BA4-B604-C448D37A874F}" destId="{ACC72DF5-733A-416B-BF89-370B89BDB879}" srcOrd="0" destOrd="0" presId="urn:microsoft.com/office/officeart/2005/8/layout/chevron2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3758640-8A03-4277-9197-A3B2DD5554ED}" type="presOf" srcId="{E801BA2D-474A-454F-8776-70EB34E087E4}" destId="{C743141F-083F-4251-8867-A8A1D3C5F7E2}" srcOrd="0" destOrd="1" presId="urn:microsoft.com/office/officeart/2005/8/layout/chevron2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07A2A839-F410-4EFC-9E7E-E24842B8A1B8}" type="presOf" srcId="{0C1ED6F5-974C-4E00-B3CB-FB4FF2D077C7}" destId="{E13AF847-3D5C-4FD2-AAB5-E4C693EB83AD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193941C4-F282-497B-9424-F74F8A286441}" type="presOf" srcId="{C7F2D5D3-F564-4C41-AE79-711DD3898E29}" destId="{C769CAF2-F166-49AB-88C8-8A2B016BFD2F}" srcOrd="0" destOrd="0" presId="urn:microsoft.com/office/officeart/2005/8/layout/chevron2"/>
    <dgm:cxn modelId="{9449106B-48DE-4DDA-9540-141685679EEB}" type="presOf" srcId="{ADB34E70-3BDA-4026-AB00-31C4B050D01A}" destId="{E13AF847-3D5C-4FD2-AAB5-E4C693EB83AD}" srcOrd="0" destOrd="1" presId="urn:microsoft.com/office/officeart/2005/8/layout/chevron2"/>
    <dgm:cxn modelId="{30225B3D-EE35-4C5E-A39A-859E11ADF542}" type="presParOf" srcId="{C769CAF2-F166-49AB-88C8-8A2B016BFD2F}" destId="{D5D9FEA5-C97F-4D29-B7D3-B5096BF903F4}" srcOrd="0" destOrd="0" presId="urn:microsoft.com/office/officeart/2005/8/layout/chevron2"/>
    <dgm:cxn modelId="{7C962970-C87D-4C76-B53E-3DBCCDAF4725}" type="presParOf" srcId="{D5D9FEA5-C97F-4D29-B7D3-B5096BF903F4}" destId="{ACC72DF5-733A-416B-BF89-370B89BDB879}" srcOrd="0" destOrd="0" presId="urn:microsoft.com/office/officeart/2005/8/layout/chevron2"/>
    <dgm:cxn modelId="{63F0215D-4FBE-4637-9E1F-7260F79616B3}" type="presParOf" srcId="{D5D9FEA5-C97F-4D29-B7D3-B5096BF903F4}" destId="{E13AF847-3D5C-4FD2-AAB5-E4C693EB83AD}" srcOrd="1" destOrd="0" presId="urn:microsoft.com/office/officeart/2005/8/layout/chevron2"/>
    <dgm:cxn modelId="{BBEE0A05-0B40-4C39-8AC6-053CDE6DB816}" type="presParOf" srcId="{C769CAF2-F166-49AB-88C8-8A2B016BFD2F}" destId="{B92D6CAA-2BE1-4AC9-8425-85818D08DB78}" srcOrd="1" destOrd="0" presId="urn:microsoft.com/office/officeart/2005/8/layout/chevron2"/>
    <dgm:cxn modelId="{C94C71A6-F7F4-4D93-8348-E49B719698FB}" type="presParOf" srcId="{C769CAF2-F166-49AB-88C8-8A2B016BFD2F}" destId="{EDB2374C-159A-4660-A21A-83E716FBB230}" srcOrd="2" destOrd="0" presId="urn:microsoft.com/office/officeart/2005/8/layout/chevron2"/>
    <dgm:cxn modelId="{A3397672-A675-47C9-8051-19F14FA3CC5B}" type="presParOf" srcId="{EDB2374C-159A-4660-A21A-83E716FBB230}" destId="{4F3A6914-99D0-4708-BC24-38627B14B376}" srcOrd="0" destOrd="0" presId="urn:microsoft.com/office/officeart/2005/8/layout/chevron2"/>
    <dgm:cxn modelId="{E257596C-6422-442B-957D-CE448A757BCA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</a:t>
          </a:r>
          <a:r>
            <a:rPr lang="en-US" smtClean="0">
              <a:solidFill>
                <a:schemeClr val="tx1"/>
              </a:solidFill>
            </a:rPr>
            <a:t>Source (plane</a:t>
          </a:r>
          <a:r>
            <a:rPr lang="en-US" dirty="0" smtClean="0">
              <a:solidFill>
                <a:schemeClr val="tx1"/>
              </a:solidFill>
            </a:rPr>
            <a:t>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 &amp; desired for processing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485070B2-1AFF-4D9F-B228-697CC10619D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73EA794E-6DBE-4B4C-A023-84611EFD64BB}" type="parTrans" cxnId="{BD394A78-7040-45E0-906F-9EA44BD28190}">
      <dgm:prSet/>
      <dgm:spPr/>
      <dgm:t>
        <a:bodyPr/>
        <a:lstStyle/>
        <a:p>
          <a:endParaRPr lang="en-US"/>
        </a:p>
      </dgm:t>
    </dgm:pt>
    <dgm:pt modelId="{BC00199F-771C-4E82-AD25-18E272DF4107}" type="sibTrans" cxnId="{BD394A78-7040-45E0-906F-9EA44BD28190}">
      <dgm:prSet/>
      <dgm:spPr/>
      <dgm:t>
        <a:bodyPr/>
        <a:lstStyle/>
        <a:p>
          <a:endParaRPr lang="en-US"/>
        </a:p>
      </dgm:t>
    </dgm:pt>
    <dgm:pt modelId="{B8C3B420-AFFC-4A7C-AD81-43F8A822EA0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3ADEB890-DE0B-4E9D-9304-482B181295A7}" type="parTrans" cxnId="{63E9A5ED-0C8D-4EFE-ADD8-47D8411D7FA1}">
      <dgm:prSet/>
      <dgm:spPr/>
    </dgm:pt>
    <dgm:pt modelId="{7CE061C1-88CE-4BE0-9118-916597C83551}" type="sibTrans" cxnId="{63E9A5ED-0C8D-4EFE-ADD8-47D8411D7FA1}">
      <dgm:prSet/>
      <dgm:spPr/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4784F-8851-4A75-B025-60909DB61D46}" type="presOf" srcId="{ADB34E70-3BDA-4026-AB00-31C4B050D01A}" destId="{E13AF847-3D5C-4FD2-AAB5-E4C693EB83AD}" srcOrd="0" destOrd="1" presId="urn:microsoft.com/office/officeart/2005/8/layout/chevron2"/>
    <dgm:cxn modelId="{E12727DC-0EBE-4081-A530-FD09DD676CB1}" type="presOf" srcId="{796F7E98-A924-4BA4-B604-C448D37A874F}" destId="{ACC72DF5-733A-416B-BF89-370B89BDB879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63E9A5ED-0C8D-4EFE-ADD8-47D8411D7FA1}" srcId="{817753E1-6A5A-403F-B6D6-0A3A00A7E744}" destId="{B8C3B420-AFFC-4A7C-AD81-43F8A822EA00}" srcOrd="1" destOrd="0" parTransId="{3ADEB890-DE0B-4E9D-9304-482B181295A7}" sibTransId="{7CE061C1-88CE-4BE0-9118-916597C83551}"/>
    <dgm:cxn modelId="{C3C0844B-0EB3-4110-A1E9-467CB094DF82}" type="presOf" srcId="{E801BA2D-474A-454F-8776-70EB34E087E4}" destId="{C743141F-083F-4251-8867-A8A1D3C5F7E2}" srcOrd="0" destOrd="1" presId="urn:microsoft.com/office/officeart/2005/8/layout/chevron2"/>
    <dgm:cxn modelId="{817E7F93-D81B-4EBB-9DCA-C3AF5CCF9BE2}" type="presOf" srcId="{817753E1-6A5A-403F-B6D6-0A3A00A7E744}" destId="{146D32E7-C296-484B-BCCC-4DBB5F248D24}" srcOrd="0" destOrd="0" presId="urn:microsoft.com/office/officeart/2005/8/layout/chevron2"/>
    <dgm:cxn modelId="{6CE20774-CF8B-42BB-A187-E8F7321CC943}" type="presOf" srcId="{ED5E4D7A-0220-47F6-99D6-65DBE75003CA}" destId="{C743141F-083F-4251-8867-A8A1D3C5F7E2}" srcOrd="0" destOrd="0" presId="urn:microsoft.com/office/officeart/2005/8/layout/chevron2"/>
    <dgm:cxn modelId="{8999307A-5CF3-4A63-8980-A0EF3C64E0CF}" type="presOf" srcId="{B8C3B420-AFFC-4A7C-AD81-43F8A822EA00}" destId="{EABDE880-7304-4D37-9060-19673F402EE7}" srcOrd="0" destOrd="1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BD394A78-7040-45E0-906F-9EA44BD28190}" srcId="{E801BA2D-474A-454F-8776-70EB34E087E4}" destId="{485070B2-1AFF-4D9F-B228-697CC10619D2}" srcOrd="0" destOrd="0" parTransId="{73EA794E-6DBE-4B4C-A023-84611EFD64BB}" sibTransId="{BC00199F-771C-4E82-AD25-18E272DF4107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E2B43A44-239F-4C41-814F-E57FE65BFF3D}" type="presOf" srcId="{C3EB3146-377F-47E8-A7EF-0FE9C998E62D}" destId="{4F3A6914-99D0-4708-BC24-38627B14B376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9BE67F57-6F0D-4275-BC15-5AA7F114E292}" type="presOf" srcId="{485070B2-1AFF-4D9F-B228-697CC10619D2}" destId="{C743141F-083F-4251-8867-A8A1D3C5F7E2}" srcOrd="0" destOrd="2" presId="urn:microsoft.com/office/officeart/2005/8/layout/chevron2"/>
    <dgm:cxn modelId="{DF9A669A-A3FA-420F-AEF4-368919C96096}" type="presOf" srcId="{C7F2D5D3-F564-4C41-AE79-711DD3898E29}" destId="{C769CAF2-F166-49AB-88C8-8A2B016BFD2F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F12CC54D-A7FC-4C3D-9B0D-5661B06A8931}" type="presOf" srcId="{614D8A0F-9F2C-4801-B798-2006E9E6B4DA}" destId="{EABDE880-7304-4D37-9060-19673F402EE7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7D8A0240-C36D-4557-B9AA-57AB725CC02B}" type="presOf" srcId="{0C1ED6F5-974C-4E00-B3CB-FB4FF2D077C7}" destId="{E13AF847-3D5C-4FD2-AAB5-E4C693EB83AD}" srcOrd="0" destOrd="0" presId="urn:microsoft.com/office/officeart/2005/8/layout/chevron2"/>
    <dgm:cxn modelId="{8F9AB97F-6300-4F57-B0F4-6FE7035A381F}" type="presParOf" srcId="{C769CAF2-F166-49AB-88C8-8A2B016BFD2F}" destId="{D5D9FEA5-C97F-4D29-B7D3-B5096BF903F4}" srcOrd="0" destOrd="0" presId="urn:microsoft.com/office/officeart/2005/8/layout/chevron2"/>
    <dgm:cxn modelId="{CE05B18B-B6A3-4152-A5F1-95BFE5864750}" type="presParOf" srcId="{D5D9FEA5-C97F-4D29-B7D3-B5096BF903F4}" destId="{ACC72DF5-733A-416B-BF89-370B89BDB879}" srcOrd="0" destOrd="0" presId="urn:microsoft.com/office/officeart/2005/8/layout/chevron2"/>
    <dgm:cxn modelId="{BE653221-4027-4D6D-9A20-A510E887000A}" type="presParOf" srcId="{D5D9FEA5-C97F-4D29-B7D3-B5096BF903F4}" destId="{E13AF847-3D5C-4FD2-AAB5-E4C693EB83AD}" srcOrd="1" destOrd="0" presId="urn:microsoft.com/office/officeart/2005/8/layout/chevron2"/>
    <dgm:cxn modelId="{38E3D07F-B4DC-40C2-9C9C-284C20A2CBC4}" type="presParOf" srcId="{C769CAF2-F166-49AB-88C8-8A2B016BFD2F}" destId="{B92D6CAA-2BE1-4AC9-8425-85818D08DB78}" srcOrd="1" destOrd="0" presId="urn:microsoft.com/office/officeart/2005/8/layout/chevron2"/>
    <dgm:cxn modelId="{51B30A42-95B2-4CF4-95CF-9F8D6C954FB4}" type="presParOf" srcId="{C769CAF2-F166-49AB-88C8-8A2B016BFD2F}" destId="{EDB2374C-159A-4660-A21A-83E716FBB230}" srcOrd="2" destOrd="0" presId="urn:microsoft.com/office/officeart/2005/8/layout/chevron2"/>
    <dgm:cxn modelId="{9615AA3F-1B90-4360-B6A9-68A85C3F9BE7}" type="presParOf" srcId="{EDB2374C-159A-4660-A21A-83E716FBB230}" destId="{4F3A6914-99D0-4708-BC24-38627B14B376}" srcOrd="0" destOrd="0" presId="urn:microsoft.com/office/officeart/2005/8/layout/chevron2"/>
    <dgm:cxn modelId="{9F19F906-0CEE-4AE8-A7BE-82B92CFDC7A2}" type="presParOf" srcId="{EDB2374C-159A-4660-A21A-83E716FBB230}" destId="{C743141F-083F-4251-8867-A8A1D3C5F7E2}" srcOrd="1" destOrd="0" presId="urn:microsoft.com/office/officeart/2005/8/layout/chevron2"/>
    <dgm:cxn modelId="{B41E9C3F-B486-4F36-A19F-946442AB3A13}" type="presParOf" srcId="{C769CAF2-F166-49AB-88C8-8A2B016BFD2F}" destId="{B3D2F97A-4ACB-4F7F-B83D-ECCEB81DC494}" srcOrd="3" destOrd="0" presId="urn:microsoft.com/office/officeart/2005/8/layout/chevron2"/>
    <dgm:cxn modelId="{F202CDBF-05B6-426F-B7D2-BC068B3351E4}" type="presParOf" srcId="{C769CAF2-F166-49AB-88C8-8A2B016BFD2F}" destId="{E2DE7DF5-02A7-45C3-8D40-0733163DA758}" srcOrd="4" destOrd="0" presId="urn:microsoft.com/office/officeart/2005/8/layout/chevron2"/>
    <dgm:cxn modelId="{EDA655D1-08BB-46A9-806A-2098CA375E00}" type="presParOf" srcId="{E2DE7DF5-02A7-45C3-8D40-0733163DA758}" destId="{146D32E7-C296-484B-BCCC-4DBB5F248D24}" srcOrd="0" destOrd="0" presId="urn:microsoft.com/office/officeart/2005/8/layout/chevron2"/>
    <dgm:cxn modelId="{5FD040EA-D551-4361-9DD7-5BB987709CF3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PM/PI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90682C-1747-41CB-97F4-E068932C4838}" type="presOf" srcId="{0C1ED6F5-974C-4E00-B3CB-FB4FF2D077C7}" destId="{E13AF847-3D5C-4FD2-AAB5-E4C693EB83AD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0E64E608-2E9C-40AA-A170-744FF9378A8A}" type="presOf" srcId="{3C71ACA5-9AF2-40E4-AD74-1F364F534B70}" destId="{C743141F-083F-4251-8867-A8A1D3C5F7E2}" srcOrd="0" destOrd="1" presId="urn:microsoft.com/office/officeart/2005/8/layout/chevron2"/>
    <dgm:cxn modelId="{040420DB-970D-4698-BCA0-B704CB3A3842}" type="presOf" srcId="{80A1BC55-5EB6-42ED-888B-E02EF7CDECFD}" destId="{EABDE880-7304-4D37-9060-19673F402EE7}" srcOrd="0" destOrd="1" presId="urn:microsoft.com/office/officeart/2005/8/layout/chevron2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9438421F-86B2-4112-8BE9-54257BB3EDCF}" type="presOf" srcId="{C7F2D5D3-F564-4C41-AE79-711DD3898E29}" destId="{C769CAF2-F166-49AB-88C8-8A2B016BFD2F}" srcOrd="0" destOrd="0" presId="urn:microsoft.com/office/officeart/2005/8/layout/chevron2"/>
    <dgm:cxn modelId="{973ED6F2-047A-4661-900B-7BC45783BF14}" type="presOf" srcId="{817753E1-6A5A-403F-B6D6-0A3A00A7E744}" destId="{146D32E7-C296-484B-BCCC-4DBB5F248D24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40F4FEBC-4454-41B5-8327-550170D7331E}" type="presOf" srcId="{C3EB3146-377F-47E8-A7EF-0FE9C998E62D}" destId="{4F3A6914-99D0-4708-BC24-38627B14B376}" srcOrd="0" destOrd="0" presId="urn:microsoft.com/office/officeart/2005/8/layout/chevron2"/>
    <dgm:cxn modelId="{77DBACDF-69E1-4DCE-922F-362E89F20DAA}" type="presOf" srcId="{796F7E98-A924-4BA4-B604-C448D37A874F}" destId="{ACC72DF5-733A-416B-BF89-370B89BDB879}" srcOrd="0" destOrd="0" presId="urn:microsoft.com/office/officeart/2005/8/layout/chevron2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ACB74D2F-4768-4BA7-8DA2-FB73EA7FF4F6}" type="presOf" srcId="{D726E576-A08F-40AD-938E-2E8B8942612B}" destId="{E13AF847-3D5C-4FD2-AAB5-E4C693EB83AD}" srcOrd="0" destOrd="1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793941FC-4412-476A-9E84-73727093E1DA}" type="presOf" srcId="{614D8A0F-9F2C-4801-B798-2006E9E6B4DA}" destId="{EABDE880-7304-4D37-9060-19673F402EE7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1E975D6C-8365-4D61-8623-EA4B9961B856}" type="presOf" srcId="{ED5E4D7A-0220-47F6-99D6-65DBE75003CA}" destId="{C743141F-083F-4251-8867-A8A1D3C5F7E2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236AE172-D9AA-4F6A-A240-158403D879AB}" type="presParOf" srcId="{C769CAF2-F166-49AB-88C8-8A2B016BFD2F}" destId="{D5D9FEA5-C97F-4D29-B7D3-B5096BF903F4}" srcOrd="0" destOrd="0" presId="urn:microsoft.com/office/officeart/2005/8/layout/chevron2"/>
    <dgm:cxn modelId="{B448D0B0-45E9-420C-91B4-8C3CACF1D6C4}" type="presParOf" srcId="{D5D9FEA5-C97F-4D29-B7D3-B5096BF903F4}" destId="{ACC72DF5-733A-416B-BF89-370B89BDB879}" srcOrd="0" destOrd="0" presId="urn:microsoft.com/office/officeart/2005/8/layout/chevron2"/>
    <dgm:cxn modelId="{93EFB1D4-345C-47D8-967B-80D00BE2FCFE}" type="presParOf" srcId="{D5D9FEA5-C97F-4D29-B7D3-B5096BF903F4}" destId="{E13AF847-3D5C-4FD2-AAB5-E4C693EB83AD}" srcOrd="1" destOrd="0" presId="urn:microsoft.com/office/officeart/2005/8/layout/chevron2"/>
    <dgm:cxn modelId="{80022BA4-0DE4-42AE-BFE0-2E115D6F9AC7}" type="presParOf" srcId="{C769CAF2-F166-49AB-88C8-8A2B016BFD2F}" destId="{B92D6CAA-2BE1-4AC9-8425-85818D08DB78}" srcOrd="1" destOrd="0" presId="urn:microsoft.com/office/officeart/2005/8/layout/chevron2"/>
    <dgm:cxn modelId="{0262B370-9FF3-4C2C-81DA-DC88CC5FBBCC}" type="presParOf" srcId="{C769CAF2-F166-49AB-88C8-8A2B016BFD2F}" destId="{EDB2374C-159A-4660-A21A-83E716FBB230}" srcOrd="2" destOrd="0" presId="urn:microsoft.com/office/officeart/2005/8/layout/chevron2"/>
    <dgm:cxn modelId="{BCCA7C38-664B-44D3-84B7-489009315676}" type="presParOf" srcId="{EDB2374C-159A-4660-A21A-83E716FBB230}" destId="{4F3A6914-99D0-4708-BC24-38627B14B376}" srcOrd="0" destOrd="0" presId="urn:microsoft.com/office/officeart/2005/8/layout/chevron2"/>
    <dgm:cxn modelId="{60A3ACF1-C3B1-4961-AA00-8D3B8D10BACE}" type="presParOf" srcId="{EDB2374C-159A-4660-A21A-83E716FBB230}" destId="{C743141F-083F-4251-8867-A8A1D3C5F7E2}" srcOrd="1" destOrd="0" presId="urn:microsoft.com/office/officeart/2005/8/layout/chevron2"/>
    <dgm:cxn modelId="{C2728234-BE0C-4437-87C8-5F8FD4C5152F}" type="presParOf" srcId="{C769CAF2-F166-49AB-88C8-8A2B016BFD2F}" destId="{B3D2F97A-4ACB-4F7F-B83D-ECCEB81DC494}" srcOrd="3" destOrd="0" presId="urn:microsoft.com/office/officeart/2005/8/layout/chevron2"/>
    <dgm:cxn modelId="{876816F9-B3D2-42E6-AE70-413FAAFBE9A1}" type="presParOf" srcId="{C769CAF2-F166-49AB-88C8-8A2B016BFD2F}" destId="{E2DE7DF5-02A7-45C3-8D40-0733163DA758}" srcOrd="4" destOrd="0" presId="urn:microsoft.com/office/officeart/2005/8/layout/chevron2"/>
    <dgm:cxn modelId="{789DA78A-8EAA-4BF1-89C8-18F4E2CDFE01}" type="presParOf" srcId="{E2DE7DF5-02A7-45C3-8D40-0733163DA758}" destId="{146D32E7-C296-484B-BCCC-4DBB5F248D24}" srcOrd="0" destOrd="0" presId="urn:microsoft.com/office/officeart/2005/8/layout/chevron2"/>
    <dgm:cxn modelId="{04802517-24B9-49FB-B514-678F8F3603BB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1" y="203847"/>
        <a:ext cx="406187" cy="174081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19166"/>
        <a:ext cx="2547200" cy="340350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1" y="662260"/>
        <a:ext cx="406187" cy="174081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477578"/>
        <a:ext cx="2547200" cy="340350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1" y="1120672"/>
        <a:ext cx="406187" cy="174081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PM/PI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935991"/>
        <a:ext cx="2547200" cy="3403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Archive</a:t>
          </a:r>
          <a:endParaRPr lang="en-US" sz="10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Assure updated database is backed up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Check </a:t>
          </a:r>
          <a:r>
            <a:rPr lang="en-US" sz="1100" kern="1200" dirty="0" err="1" smtClean="0">
              <a:solidFill>
                <a:schemeClr val="tx1"/>
              </a:solidFill>
            </a:rPr>
            <a:t>calfiles</a:t>
          </a:r>
          <a:r>
            <a:rPr lang="en-US" sz="1100" kern="1200" dirty="0" smtClean="0">
              <a:solidFill>
                <a:schemeClr val="tx1"/>
              </a:solidFill>
            </a:rPr>
            <a:t> into subversion 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Apply</a:t>
          </a:r>
          <a:endParaRPr lang="en-US" sz="10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Validate use in house &amp; on planes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Notify Techs &amp; PMs they’re in place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116632" y="116632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Pull</a:t>
          </a:r>
          <a:endParaRPr lang="en-US" sz="1400" kern="1200" dirty="0"/>
        </a:p>
      </dsp:txBody>
      <dsp:txXfrm rot="-5400000">
        <a:off x="1" y="272142"/>
        <a:ext cx="544286" cy="233266"/>
      </dsp:txXfrm>
    </dsp:sp>
    <dsp:sp modelId="{E13AF847-3D5C-4FD2-AAB5-E4C693EB83AD}">
      <dsp:nvSpPr>
        <dsp:cNvPr id="0" name=""/>
        <dsp:cNvSpPr/>
      </dsp:nvSpPr>
      <dsp:spPr>
        <a:xfrm rot="5400000">
          <a:off x="1543438" y="-999152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Assure Cal </a:t>
          </a:r>
          <a:r>
            <a:rPr lang="en-US" sz="1000" kern="1200" smtClean="0">
              <a:solidFill>
                <a:schemeClr val="tx1"/>
              </a:solidFill>
            </a:rPr>
            <a:t>Source (plane</a:t>
          </a:r>
          <a:r>
            <a:rPr lang="en-US" sz="1000" kern="1200" dirty="0" smtClean="0">
              <a:solidFill>
                <a:schemeClr val="tx1"/>
              </a:solidFill>
            </a:rPr>
            <a:t>) is on network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24672"/>
        <a:ext cx="2479041" cy="456065"/>
      </dsp:txXfrm>
    </dsp:sp>
    <dsp:sp modelId="{4F3A6914-99D0-4708-BC24-38627B14B376}">
      <dsp:nvSpPr>
        <dsp:cNvPr id="0" name=""/>
        <dsp:cNvSpPr/>
      </dsp:nvSpPr>
      <dsp:spPr>
        <a:xfrm rot="5400000">
          <a:off x="-116632" y="755545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Verify</a:t>
          </a:r>
          <a:endParaRPr lang="en-US" sz="1400" kern="1200" dirty="0"/>
        </a:p>
      </dsp:txBody>
      <dsp:txXfrm rot="-5400000">
        <a:off x="1" y="911055"/>
        <a:ext cx="544286" cy="233266"/>
      </dsp:txXfrm>
    </dsp:sp>
    <dsp:sp modelId="{C743141F-083F-4251-8867-A8A1D3C5F7E2}">
      <dsp:nvSpPr>
        <dsp:cNvPr id="0" name=""/>
        <dsp:cNvSpPr/>
      </dsp:nvSpPr>
      <dsp:spPr>
        <a:xfrm rot="5400000">
          <a:off x="1543438" y="-360234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compare calibration to prior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 &amp; desired for processing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write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663590"/>
        <a:ext cx="2479041" cy="456065"/>
      </dsp:txXfrm>
    </dsp:sp>
    <dsp:sp modelId="{146D32E7-C296-484B-BCCC-4DBB5F248D24}">
      <dsp:nvSpPr>
        <dsp:cNvPr id="0" name=""/>
        <dsp:cNvSpPr/>
      </dsp:nvSpPr>
      <dsp:spPr>
        <a:xfrm rot="5400000">
          <a:off x="-116632" y="1394866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</a:t>
          </a:r>
          <a:endParaRPr lang="en-US" sz="1400" kern="1200" dirty="0"/>
        </a:p>
      </dsp:txBody>
      <dsp:txXfrm rot="-5400000">
        <a:off x="1" y="1550376"/>
        <a:ext cx="544286" cy="233266"/>
      </dsp:txXfrm>
    </dsp:sp>
    <dsp:sp modelId="{EABDE880-7304-4D37-9060-19673F402EE7}">
      <dsp:nvSpPr>
        <dsp:cNvPr id="0" name=""/>
        <dsp:cNvSpPr/>
      </dsp:nvSpPr>
      <dsp:spPr>
        <a:xfrm rot="5400000">
          <a:off x="1543438" y="279086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“not good” notify </a:t>
          </a:r>
          <a:r>
            <a:rPr lang="en-US" sz="1000" kern="1200" dirty="0" err="1" smtClean="0">
              <a:solidFill>
                <a:schemeClr val="tx1"/>
              </a:solidFill>
            </a:rPr>
            <a:t>Rsig</a:t>
          </a:r>
          <a:r>
            <a:rPr lang="en-US" sz="1000" kern="1200" dirty="0" smtClean="0">
              <a:solidFill>
                <a:schemeClr val="tx1"/>
              </a:solidFill>
            </a:rPr>
            <a:t> 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1302910"/>
        <a:ext cx="2479041" cy="4560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1" y="203847"/>
        <a:ext cx="406187" cy="174081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19166"/>
        <a:ext cx="2547200" cy="340350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1" y="662260"/>
        <a:ext cx="406187" cy="174081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477578"/>
        <a:ext cx="2547200" cy="340350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1" y="1120672"/>
        <a:ext cx="406187" cy="174081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PM/PI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935991"/>
        <a:ext cx="2547200" cy="3403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Archive</a:t>
          </a:r>
          <a:endParaRPr lang="en-US" sz="10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Assure updated database is backed up</a:t>
          </a:r>
          <a:endParaRPr lang="en-US" sz="13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Apply</a:t>
          </a:r>
          <a:endParaRPr lang="en-US" sz="10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 N/A under current system</a:t>
          </a:r>
          <a:endParaRPr lang="en-US" sz="13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155309" y="155309"/>
          <a:ext cx="1035397" cy="724778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Pull</a:t>
          </a:r>
          <a:endParaRPr lang="en-US" sz="1900" kern="1200" dirty="0"/>
        </a:p>
      </dsp:txBody>
      <dsp:txXfrm rot="-5400000">
        <a:off x="1" y="362388"/>
        <a:ext cx="724778" cy="310619"/>
      </dsp:txXfrm>
    </dsp:sp>
    <dsp:sp modelId="{E13AF847-3D5C-4FD2-AAB5-E4C693EB83AD}">
      <dsp:nvSpPr>
        <dsp:cNvPr id="0" name=""/>
        <dsp:cNvSpPr/>
      </dsp:nvSpPr>
      <dsp:spPr>
        <a:xfrm rot="5400000">
          <a:off x="2036420" y="-1311642"/>
          <a:ext cx="673008" cy="329629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Assure Cal </a:t>
          </a:r>
          <a:r>
            <a:rPr lang="en-US" sz="1000" kern="1200" smtClean="0">
              <a:solidFill>
                <a:schemeClr val="tx1"/>
              </a:solidFill>
            </a:rPr>
            <a:t>Source (plane</a:t>
          </a:r>
          <a:r>
            <a:rPr lang="en-US" sz="1000" kern="1200" dirty="0" smtClean="0">
              <a:solidFill>
                <a:schemeClr val="tx1"/>
              </a:solidFill>
            </a:rPr>
            <a:t>) is on network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724778" y="32854"/>
        <a:ext cx="3263438" cy="607300"/>
      </dsp:txXfrm>
    </dsp:sp>
    <dsp:sp modelId="{4F3A6914-99D0-4708-BC24-38627B14B376}">
      <dsp:nvSpPr>
        <dsp:cNvPr id="0" name=""/>
        <dsp:cNvSpPr/>
      </dsp:nvSpPr>
      <dsp:spPr>
        <a:xfrm rot="5400000">
          <a:off x="-155309" y="1007864"/>
          <a:ext cx="1035397" cy="724778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Verify</a:t>
          </a:r>
          <a:endParaRPr lang="en-US" sz="1900" kern="1200" dirty="0"/>
        </a:p>
      </dsp:txBody>
      <dsp:txXfrm rot="-5400000">
        <a:off x="1" y="1214943"/>
        <a:ext cx="724778" cy="310619"/>
      </dsp:txXfrm>
    </dsp:sp>
    <dsp:sp modelId="{C743141F-083F-4251-8867-A8A1D3C5F7E2}">
      <dsp:nvSpPr>
        <dsp:cNvPr id="0" name=""/>
        <dsp:cNvSpPr/>
      </dsp:nvSpPr>
      <dsp:spPr>
        <a:xfrm rot="5400000">
          <a:off x="2036420" y="-459080"/>
          <a:ext cx="673008" cy="329629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compare calibration to prior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“not good” decide what to do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e.g. start using a </a:t>
          </a:r>
          <a:r>
            <a:rPr lang="en-US" sz="1000" kern="1200" dirty="0" err="1" smtClean="0">
              <a:solidFill>
                <a:schemeClr val="tx1"/>
              </a:solidFill>
            </a:rPr>
            <a:t>cal</a:t>
          </a:r>
          <a:r>
            <a:rPr lang="en-US" sz="1000" kern="1200" dirty="0" smtClean="0">
              <a:solidFill>
                <a:schemeClr val="tx1"/>
              </a:solidFill>
            </a:rPr>
            <a:t>?  Check </a:t>
          </a:r>
          <a:r>
            <a:rPr lang="en-US" sz="1000" kern="1200" dirty="0" err="1" smtClean="0">
              <a:solidFill>
                <a:schemeClr val="tx1"/>
              </a:solidFill>
            </a:rPr>
            <a:t>cal</a:t>
          </a:r>
          <a:r>
            <a:rPr lang="en-US" sz="1000" kern="1200" dirty="0" smtClean="0">
              <a:solidFill>
                <a:schemeClr val="tx1"/>
              </a:solidFill>
            </a:rPr>
            <a:t> setup?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e.g.  Replace? 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724778" y="885416"/>
        <a:ext cx="3263438" cy="607300"/>
      </dsp:txXfrm>
    </dsp:sp>
    <dsp:sp modelId="{146D32E7-C296-484B-BCCC-4DBB5F248D24}">
      <dsp:nvSpPr>
        <dsp:cNvPr id="0" name=""/>
        <dsp:cNvSpPr/>
      </dsp:nvSpPr>
      <dsp:spPr>
        <a:xfrm rot="5400000">
          <a:off x="-155309" y="1861135"/>
          <a:ext cx="1035397" cy="724778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Inform</a:t>
          </a:r>
          <a:endParaRPr lang="en-US" sz="1900" kern="1200" dirty="0"/>
        </a:p>
      </dsp:txBody>
      <dsp:txXfrm rot="-5400000">
        <a:off x="1" y="2068214"/>
        <a:ext cx="724778" cy="310619"/>
      </dsp:txXfrm>
    </dsp:sp>
    <dsp:sp modelId="{EABDE880-7304-4D37-9060-19673F402EE7}">
      <dsp:nvSpPr>
        <dsp:cNvPr id="0" name=""/>
        <dsp:cNvSpPr/>
      </dsp:nvSpPr>
      <dsp:spPr>
        <a:xfrm rot="5400000">
          <a:off x="2036420" y="394190"/>
          <a:ext cx="673008" cy="329629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Consult with RSIG? 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Let SEs know that Database has been updated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724778" y="1738686"/>
        <a:ext cx="3263438" cy="6073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169" y="87924"/>
          <a:ext cx="581133" cy="406793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2" y="204151"/>
        <a:ext cx="406793" cy="174340"/>
      </dsp:txXfrm>
    </dsp:sp>
    <dsp:sp modelId="{E13AF847-3D5C-4FD2-AAB5-E4C693EB83AD}">
      <dsp:nvSpPr>
        <dsp:cNvPr id="0" name=""/>
        <dsp:cNvSpPr/>
      </dsp:nvSpPr>
      <dsp:spPr>
        <a:xfrm rot="5400000">
          <a:off x="1576628" y="-1169080"/>
          <a:ext cx="377736" cy="2717406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Place calibration cart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</a:t>
          </a:r>
          <a:r>
            <a:rPr lang="en-US" sz="10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406793" y="19195"/>
        <a:ext cx="2698966" cy="340856"/>
      </dsp:txXfrm>
    </dsp:sp>
    <dsp:sp modelId="{4F3A6914-99D0-4708-BC24-38627B14B376}">
      <dsp:nvSpPr>
        <dsp:cNvPr id="0" name=""/>
        <dsp:cNvSpPr/>
      </dsp:nvSpPr>
      <dsp:spPr>
        <a:xfrm rot="5400000">
          <a:off x="-87169" y="547019"/>
          <a:ext cx="581133" cy="406793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2" y="663246"/>
        <a:ext cx="406793" cy="174340"/>
      </dsp:txXfrm>
    </dsp:sp>
    <dsp:sp modelId="{C743141F-083F-4251-8867-A8A1D3C5F7E2}">
      <dsp:nvSpPr>
        <dsp:cNvPr id="0" name=""/>
        <dsp:cNvSpPr/>
      </dsp:nvSpPr>
      <dsp:spPr>
        <a:xfrm rot="5400000">
          <a:off x="1576628" y="-709985"/>
          <a:ext cx="377736" cy="2717406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Apply standard pressures/differentials to sensors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Use </a:t>
          </a:r>
          <a:r>
            <a:rPr lang="en-US" sz="1000" kern="1200" dirty="0" err="1" smtClean="0">
              <a:solidFill>
                <a:schemeClr val="tx1"/>
              </a:solidFill>
            </a:rPr>
            <a:t>aeros</a:t>
          </a:r>
          <a:r>
            <a:rPr lang="en-US" sz="1000" kern="1200" dirty="0" smtClean="0">
              <a:solidFill>
                <a:schemeClr val="tx1"/>
              </a:solidFill>
            </a:rPr>
            <a:t> to obtain  ADS result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406793" y="478290"/>
        <a:ext cx="2698966" cy="340856"/>
      </dsp:txXfrm>
    </dsp:sp>
    <dsp:sp modelId="{146D32E7-C296-484B-BCCC-4DBB5F248D24}">
      <dsp:nvSpPr>
        <dsp:cNvPr id="0" name=""/>
        <dsp:cNvSpPr/>
      </dsp:nvSpPr>
      <dsp:spPr>
        <a:xfrm rot="5400000">
          <a:off x="-87169" y="1006115"/>
          <a:ext cx="581133" cy="406793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2" y="1122342"/>
        <a:ext cx="406793" cy="174340"/>
      </dsp:txXfrm>
    </dsp:sp>
    <dsp:sp modelId="{EABDE880-7304-4D37-9060-19673F402EE7}">
      <dsp:nvSpPr>
        <dsp:cNvPr id="0" name=""/>
        <dsp:cNvSpPr/>
      </dsp:nvSpPr>
      <dsp:spPr>
        <a:xfrm rot="5400000">
          <a:off x="1576628" y="-250890"/>
          <a:ext cx="377736" cy="2717406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</a:t>
          </a:r>
          <a:r>
            <a:rPr lang="en-US" sz="1000" kern="1200" dirty="0" err="1" smtClean="0">
              <a:solidFill>
                <a:schemeClr val="tx1"/>
              </a:solidFill>
            </a:rPr>
            <a:t>cal</a:t>
          </a:r>
          <a:r>
            <a:rPr lang="en-US" sz="1000" kern="1200" dirty="0" smtClean="0">
              <a:solidFill>
                <a:schemeClr val="tx1"/>
              </a:solidFill>
            </a:rPr>
            <a:t> is not “close enough” (Lou?) to 0,1 then notify Lou 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406793" y="937385"/>
        <a:ext cx="2698966" cy="340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116632" y="116632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Pull</a:t>
          </a:r>
          <a:endParaRPr lang="en-US" sz="1400" kern="1200" dirty="0"/>
        </a:p>
      </dsp:txBody>
      <dsp:txXfrm rot="-5400000">
        <a:off x="1" y="272142"/>
        <a:ext cx="544286" cy="233266"/>
      </dsp:txXfrm>
    </dsp:sp>
    <dsp:sp modelId="{E13AF847-3D5C-4FD2-AAB5-E4C693EB83AD}">
      <dsp:nvSpPr>
        <dsp:cNvPr id="0" name=""/>
        <dsp:cNvSpPr/>
      </dsp:nvSpPr>
      <dsp:spPr>
        <a:xfrm rot="5400000">
          <a:off x="1543438" y="-999152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Assure Cal </a:t>
          </a:r>
          <a:r>
            <a:rPr lang="en-US" sz="1000" kern="1200" smtClean="0">
              <a:solidFill>
                <a:schemeClr val="tx1"/>
              </a:solidFill>
            </a:rPr>
            <a:t>Source (plane</a:t>
          </a:r>
          <a:r>
            <a:rPr lang="en-US" sz="1000" kern="1200" dirty="0" smtClean="0">
              <a:solidFill>
                <a:schemeClr val="tx1"/>
              </a:solidFill>
            </a:rPr>
            <a:t>) is on network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24672"/>
        <a:ext cx="2479041" cy="456065"/>
      </dsp:txXfrm>
    </dsp:sp>
    <dsp:sp modelId="{4F3A6914-99D0-4708-BC24-38627B14B376}">
      <dsp:nvSpPr>
        <dsp:cNvPr id="0" name=""/>
        <dsp:cNvSpPr/>
      </dsp:nvSpPr>
      <dsp:spPr>
        <a:xfrm rot="5400000">
          <a:off x="-116632" y="755545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Verify</a:t>
          </a:r>
          <a:endParaRPr lang="en-US" sz="1400" kern="1200" dirty="0"/>
        </a:p>
      </dsp:txBody>
      <dsp:txXfrm rot="-5400000">
        <a:off x="1" y="911055"/>
        <a:ext cx="544286" cy="233266"/>
      </dsp:txXfrm>
    </dsp:sp>
    <dsp:sp modelId="{C743141F-083F-4251-8867-A8A1D3C5F7E2}">
      <dsp:nvSpPr>
        <dsp:cNvPr id="0" name=""/>
        <dsp:cNvSpPr/>
      </dsp:nvSpPr>
      <dsp:spPr>
        <a:xfrm rot="5400000">
          <a:off x="1543438" y="-360234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compare calibration to prior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 &amp; desired for processing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write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663590"/>
        <a:ext cx="2479041" cy="456065"/>
      </dsp:txXfrm>
    </dsp:sp>
    <dsp:sp modelId="{146D32E7-C296-484B-BCCC-4DBB5F248D24}">
      <dsp:nvSpPr>
        <dsp:cNvPr id="0" name=""/>
        <dsp:cNvSpPr/>
      </dsp:nvSpPr>
      <dsp:spPr>
        <a:xfrm rot="5400000">
          <a:off x="-116632" y="1394866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</a:t>
          </a:r>
          <a:endParaRPr lang="en-US" sz="1400" kern="1200" dirty="0"/>
        </a:p>
      </dsp:txBody>
      <dsp:txXfrm rot="-5400000">
        <a:off x="1" y="1550376"/>
        <a:ext cx="544286" cy="233266"/>
      </dsp:txXfrm>
    </dsp:sp>
    <dsp:sp modelId="{EABDE880-7304-4D37-9060-19673F402EE7}">
      <dsp:nvSpPr>
        <dsp:cNvPr id="0" name=""/>
        <dsp:cNvSpPr/>
      </dsp:nvSpPr>
      <dsp:spPr>
        <a:xfrm rot="5400000">
          <a:off x="1543438" y="279086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“not good” notify </a:t>
          </a:r>
          <a:r>
            <a:rPr lang="en-US" sz="1000" kern="1200" dirty="0" err="1" smtClean="0">
              <a:solidFill>
                <a:schemeClr val="tx1"/>
              </a:solidFill>
            </a:rPr>
            <a:t>Rsig</a:t>
          </a:r>
          <a:r>
            <a:rPr lang="en-US" sz="1000" kern="1200" dirty="0" smtClean="0">
              <a:solidFill>
                <a:schemeClr val="tx1"/>
              </a:solidFill>
            </a:rPr>
            <a:t> 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1302910"/>
        <a:ext cx="2479041" cy="456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1" y="203847"/>
        <a:ext cx="406187" cy="174081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19166"/>
        <a:ext cx="2547200" cy="340350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1" y="662260"/>
        <a:ext cx="406187" cy="174081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477578"/>
        <a:ext cx="2547200" cy="340350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1" y="1120672"/>
        <a:ext cx="406187" cy="174081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PM/PI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935991"/>
        <a:ext cx="2547200" cy="340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116632" y="116632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Pull</a:t>
          </a:r>
          <a:endParaRPr lang="en-US" sz="1400" kern="1200" dirty="0"/>
        </a:p>
      </dsp:txBody>
      <dsp:txXfrm rot="-5400000">
        <a:off x="1" y="272142"/>
        <a:ext cx="544286" cy="233266"/>
      </dsp:txXfrm>
    </dsp:sp>
    <dsp:sp modelId="{E13AF847-3D5C-4FD2-AAB5-E4C693EB83AD}">
      <dsp:nvSpPr>
        <dsp:cNvPr id="0" name=""/>
        <dsp:cNvSpPr/>
      </dsp:nvSpPr>
      <dsp:spPr>
        <a:xfrm rot="5400000">
          <a:off x="1543438" y="-999152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Assure Cal </a:t>
          </a:r>
          <a:r>
            <a:rPr lang="en-US" sz="1000" kern="1200" smtClean="0">
              <a:solidFill>
                <a:schemeClr val="tx1"/>
              </a:solidFill>
            </a:rPr>
            <a:t>Source (plane</a:t>
          </a:r>
          <a:r>
            <a:rPr lang="en-US" sz="1000" kern="1200" dirty="0" smtClean="0">
              <a:solidFill>
                <a:schemeClr val="tx1"/>
              </a:solidFill>
            </a:rPr>
            <a:t>) is on network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24672"/>
        <a:ext cx="2479041" cy="456065"/>
      </dsp:txXfrm>
    </dsp:sp>
    <dsp:sp modelId="{4F3A6914-99D0-4708-BC24-38627B14B376}">
      <dsp:nvSpPr>
        <dsp:cNvPr id="0" name=""/>
        <dsp:cNvSpPr/>
      </dsp:nvSpPr>
      <dsp:spPr>
        <a:xfrm rot="5400000">
          <a:off x="-116632" y="755545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Verify</a:t>
          </a:r>
          <a:endParaRPr lang="en-US" sz="1400" kern="1200" dirty="0"/>
        </a:p>
      </dsp:txBody>
      <dsp:txXfrm rot="-5400000">
        <a:off x="1" y="911055"/>
        <a:ext cx="544286" cy="233266"/>
      </dsp:txXfrm>
    </dsp:sp>
    <dsp:sp modelId="{C743141F-083F-4251-8867-A8A1D3C5F7E2}">
      <dsp:nvSpPr>
        <dsp:cNvPr id="0" name=""/>
        <dsp:cNvSpPr/>
      </dsp:nvSpPr>
      <dsp:spPr>
        <a:xfrm rot="5400000">
          <a:off x="1543438" y="-360234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compare calibration to prior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 &amp; desired for processing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write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663590"/>
        <a:ext cx="2479041" cy="456065"/>
      </dsp:txXfrm>
    </dsp:sp>
    <dsp:sp modelId="{146D32E7-C296-484B-BCCC-4DBB5F248D24}">
      <dsp:nvSpPr>
        <dsp:cNvPr id="0" name=""/>
        <dsp:cNvSpPr/>
      </dsp:nvSpPr>
      <dsp:spPr>
        <a:xfrm rot="5400000">
          <a:off x="-116632" y="1394866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</a:t>
          </a:r>
          <a:endParaRPr lang="en-US" sz="1400" kern="1200" dirty="0"/>
        </a:p>
      </dsp:txBody>
      <dsp:txXfrm rot="-5400000">
        <a:off x="1" y="1550376"/>
        <a:ext cx="544286" cy="233266"/>
      </dsp:txXfrm>
    </dsp:sp>
    <dsp:sp modelId="{EABDE880-7304-4D37-9060-19673F402EE7}">
      <dsp:nvSpPr>
        <dsp:cNvPr id="0" name=""/>
        <dsp:cNvSpPr/>
      </dsp:nvSpPr>
      <dsp:spPr>
        <a:xfrm rot="5400000">
          <a:off x="1543438" y="279086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“not good” notify </a:t>
          </a:r>
          <a:r>
            <a:rPr lang="en-US" sz="1000" kern="1200" dirty="0" err="1" smtClean="0">
              <a:solidFill>
                <a:schemeClr val="tx1"/>
              </a:solidFill>
            </a:rPr>
            <a:t>Rsig</a:t>
          </a:r>
          <a:r>
            <a:rPr lang="en-US" sz="1000" kern="1200" dirty="0" smtClean="0">
              <a:solidFill>
                <a:schemeClr val="tx1"/>
              </a:solidFill>
            </a:rPr>
            <a:t> 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1302910"/>
        <a:ext cx="2479041" cy="4560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1" y="203847"/>
        <a:ext cx="406187" cy="174081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19166"/>
        <a:ext cx="2547200" cy="340350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1" y="662260"/>
        <a:ext cx="406187" cy="174081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477578"/>
        <a:ext cx="2547200" cy="340350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1" y="1120672"/>
        <a:ext cx="406187" cy="174081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PM/PI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935991"/>
        <a:ext cx="2547200" cy="3403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116632" y="116632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Pull</a:t>
          </a:r>
          <a:endParaRPr lang="en-US" sz="1400" kern="1200" dirty="0"/>
        </a:p>
      </dsp:txBody>
      <dsp:txXfrm rot="-5400000">
        <a:off x="1" y="272142"/>
        <a:ext cx="544286" cy="233266"/>
      </dsp:txXfrm>
    </dsp:sp>
    <dsp:sp modelId="{E13AF847-3D5C-4FD2-AAB5-E4C693EB83AD}">
      <dsp:nvSpPr>
        <dsp:cNvPr id="0" name=""/>
        <dsp:cNvSpPr/>
      </dsp:nvSpPr>
      <dsp:spPr>
        <a:xfrm rot="5400000">
          <a:off x="1543438" y="-999152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Assure Cal </a:t>
          </a:r>
          <a:r>
            <a:rPr lang="en-US" sz="1000" kern="1200" smtClean="0">
              <a:solidFill>
                <a:schemeClr val="tx1"/>
              </a:solidFill>
            </a:rPr>
            <a:t>Source (plane</a:t>
          </a:r>
          <a:r>
            <a:rPr lang="en-US" sz="1000" kern="1200" dirty="0" smtClean="0">
              <a:solidFill>
                <a:schemeClr val="tx1"/>
              </a:solidFill>
            </a:rPr>
            <a:t>) is on network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24672"/>
        <a:ext cx="2479041" cy="456065"/>
      </dsp:txXfrm>
    </dsp:sp>
    <dsp:sp modelId="{4F3A6914-99D0-4708-BC24-38627B14B376}">
      <dsp:nvSpPr>
        <dsp:cNvPr id="0" name=""/>
        <dsp:cNvSpPr/>
      </dsp:nvSpPr>
      <dsp:spPr>
        <a:xfrm rot="5400000">
          <a:off x="-116632" y="755545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Verify</a:t>
          </a:r>
          <a:endParaRPr lang="en-US" sz="1400" kern="1200" dirty="0"/>
        </a:p>
      </dsp:txBody>
      <dsp:txXfrm rot="-5400000">
        <a:off x="1" y="911055"/>
        <a:ext cx="544286" cy="233266"/>
      </dsp:txXfrm>
    </dsp:sp>
    <dsp:sp modelId="{C743141F-083F-4251-8867-A8A1D3C5F7E2}">
      <dsp:nvSpPr>
        <dsp:cNvPr id="0" name=""/>
        <dsp:cNvSpPr/>
      </dsp:nvSpPr>
      <dsp:spPr>
        <a:xfrm rot="5400000">
          <a:off x="1543438" y="-360234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compare calibration to prior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 &amp; desired for processing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write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663590"/>
        <a:ext cx="2479041" cy="456065"/>
      </dsp:txXfrm>
    </dsp:sp>
    <dsp:sp modelId="{146D32E7-C296-484B-BCCC-4DBB5F248D24}">
      <dsp:nvSpPr>
        <dsp:cNvPr id="0" name=""/>
        <dsp:cNvSpPr/>
      </dsp:nvSpPr>
      <dsp:spPr>
        <a:xfrm rot="5400000">
          <a:off x="-116632" y="1394866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</a:t>
          </a:r>
          <a:endParaRPr lang="en-US" sz="1400" kern="1200" dirty="0"/>
        </a:p>
      </dsp:txBody>
      <dsp:txXfrm rot="-5400000">
        <a:off x="1" y="1550376"/>
        <a:ext cx="544286" cy="233266"/>
      </dsp:txXfrm>
    </dsp:sp>
    <dsp:sp modelId="{EABDE880-7304-4D37-9060-19673F402EE7}">
      <dsp:nvSpPr>
        <dsp:cNvPr id="0" name=""/>
        <dsp:cNvSpPr/>
      </dsp:nvSpPr>
      <dsp:spPr>
        <a:xfrm rot="5400000">
          <a:off x="1543438" y="279086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“not good” notify </a:t>
          </a:r>
          <a:r>
            <a:rPr lang="en-US" sz="1000" kern="1200" dirty="0" err="1" smtClean="0">
              <a:solidFill>
                <a:schemeClr val="tx1"/>
              </a:solidFill>
            </a:rPr>
            <a:t>Rsig</a:t>
          </a:r>
          <a:r>
            <a:rPr lang="en-US" sz="1000" kern="1200" dirty="0" smtClean="0">
              <a:solidFill>
                <a:schemeClr val="tx1"/>
              </a:solidFill>
            </a:rPr>
            <a:t> 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1302910"/>
        <a:ext cx="2479041" cy="4560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1" y="203847"/>
        <a:ext cx="406187" cy="174081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19166"/>
        <a:ext cx="2547200" cy="340350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1" y="662260"/>
        <a:ext cx="406187" cy="174081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477578"/>
        <a:ext cx="2547200" cy="340350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1" y="1120672"/>
        <a:ext cx="406187" cy="174081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PM/PI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935991"/>
        <a:ext cx="2547200" cy="340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BF53727-1E38-40B2-A3E9-526769CE70C8}" type="datetime1">
              <a:rPr lang="en-US"/>
              <a:pPr>
                <a:defRPr/>
              </a:pPr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CCC256-78D7-45E7-9830-8CC6394B4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126B8B-EE88-4E1F-8490-CCF5677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340A8-A456-4A18-A904-20C94AC3B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6224F-8C69-44A2-92A5-57F135ECF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5C9F-512B-43F6-AEE5-7B86F4F29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038FB-7A81-4A8C-BE30-B0D226F7E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BE8F0-324E-4788-AB14-F2C56A3B5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eolpresentationbg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>
            <a:lvl1pPr>
              <a:defRPr b="0" i="0">
                <a:solidFill>
                  <a:schemeClr val="accent5">
                    <a:lumMod val="75000"/>
                  </a:schemeClr>
                </a:solidFill>
                <a:latin typeface="Futura Medium BT"/>
                <a:cs typeface="Futura Medium B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8A8FE8-BA50-4E04-9D1A-E53E0649E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0AA3E-DD6A-4032-84B6-679400881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797F5-035D-4E6C-B7D6-31A440D72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2CC45-F40F-49B5-B0A2-A3ACE589A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AF6A-7820-49FD-9AC3-A0BD4DB3D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486C-F3DD-4BFF-9F11-954EBA5AE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olpresentationbg1.ai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FD090FD-AFBC-41F7-B9A9-FD2682564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4" descr="RAF_logo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4191000" y="6172200"/>
            <a:ext cx="560727" cy="558800"/>
          </a:xfrm>
          <a:prstGeom prst="rect">
            <a:avLst/>
          </a:prstGeom>
          <a:noFill/>
          <a:ln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/>
          <a:ea typeface="ＭＳ Ｐゴシック" charset="-128"/>
          <a:cs typeface="Futura Medium B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524000"/>
            <a:ext cx="7772400" cy="1470025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Futura Medium BT" charset="0"/>
                <a:cs typeface="Futura Medium BT" charset="0"/>
              </a:rPr>
              <a:t>RAF Calibrations Process Proposal </a:t>
            </a:r>
            <a:br>
              <a:rPr lang="en-US" sz="3200" dirty="0" smtClean="0">
                <a:solidFill>
                  <a:schemeClr val="tx1"/>
                </a:solidFill>
                <a:latin typeface="Futura Medium BT" charset="0"/>
                <a:cs typeface="Futura Medium BT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Futura Medium BT" charset="0"/>
                <a:cs typeface="Futura Medium BT" charset="0"/>
              </a:rPr>
              <a:t>and First Example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209800"/>
          </a:xfrm>
        </p:spPr>
        <p:txBody>
          <a:bodyPr/>
          <a:lstStyle/>
          <a:p>
            <a:r>
              <a:rPr lang="en-US" sz="2000" dirty="0" smtClean="0"/>
              <a:t>A Presentation to the RAF </a:t>
            </a:r>
            <a:r>
              <a:rPr lang="en-US" sz="2000" dirty="0" smtClean="0"/>
              <a:t>Stakeholder Leads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Tom </a:t>
            </a:r>
            <a:r>
              <a:rPr lang="en-US" sz="2000" dirty="0" err="1" smtClean="0"/>
              <a:t>Baltzer</a:t>
            </a:r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April 2016</a:t>
            </a:r>
          </a:p>
          <a:p>
            <a:endParaRPr lang="en-US" sz="2000" dirty="0" smtClean="0"/>
          </a:p>
        </p:txBody>
      </p:sp>
      <p:pic>
        <p:nvPicPr>
          <p:cNvPr id="3076" name="Picture 5" descr="nsf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6613" y="6243638"/>
            <a:ext cx="53498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35699545"/>
              </p:ext>
            </p:extLst>
          </p:nvPr>
        </p:nvGraphicFramePr>
        <p:xfrm>
          <a:off x="6248400" y="1680865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891576308"/>
              </p:ext>
            </p:extLst>
          </p:nvPr>
        </p:nvGraphicFramePr>
        <p:xfrm>
          <a:off x="6096000" y="45720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53200" y="4114800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(</a:t>
            </a:r>
            <a:r>
              <a:rPr lang="en-US" dirty="0" smtClean="0">
                <a:solidFill>
                  <a:srgbClr val="B41CA9"/>
                </a:solidFill>
              </a:rPr>
              <a:t>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Pressures (Digital)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49063900"/>
              </p:ext>
            </p:extLst>
          </p:nvPr>
        </p:nvGraphicFramePr>
        <p:xfrm>
          <a:off x="1922529" y="3200400"/>
          <a:ext cx="4021071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590800"/>
            <a:ext cx="1968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Lou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494110853"/>
              </p:ext>
            </p:extLst>
          </p:nvPr>
        </p:nvGraphicFramePr>
        <p:xfrm>
          <a:off x="76200" y="1450032"/>
          <a:ext cx="3124200" cy="150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2" name="Curved Connector 21"/>
          <p:cNvCxnSpPr/>
          <p:nvPr/>
        </p:nvCxnSpPr>
        <p:spPr bwMode="auto">
          <a:xfrm flipV="1">
            <a:off x="5257800" y="4660900"/>
            <a:ext cx="838200" cy="5969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urved Connector 18"/>
          <p:cNvCxnSpPr/>
          <p:nvPr/>
        </p:nvCxnSpPr>
        <p:spPr bwMode="auto">
          <a:xfrm rot="16200000" flipH="1">
            <a:off x="1085661" y="2744532"/>
            <a:ext cx="914400" cy="759335"/>
          </a:xfrm>
          <a:prstGeom prst="curvedConnector3">
            <a:avLst>
              <a:gd name="adj1" fmla="val 41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/>
          <p:nvPr/>
        </p:nvCxnSpPr>
        <p:spPr bwMode="auto">
          <a:xfrm rot="5400000" flipH="1" flipV="1">
            <a:off x="3390900" y="2247900"/>
            <a:ext cx="3352800" cy="2362200"/>
          </a:xfrm>
          <a:prstGeom prst="curvedConnector3">
            <a:avLst>
              <a:gd name="adj1" fmla="val 90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844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7780"/>
            <a:ext cx="89852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23490"/>
            <a:ext cx="87376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2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3429000"/>
            <a:ext cx="7772400" cy="2209800"/>
          </a:xfrm>
        </p:spPr>
        <p:txBody>
          <a:bodyPr/>
          <a:lstStyle/>
          <a:p>
            <a:r>
              <a:rPr lang="en-US" dirty="0" smtClean="0"/>
              <a:t>Is this good enough?</a:t>
            </a:r>
          </a:p>
          <a:p>
            <a:pPr lvl="1"/>
            <a:r>
              <a:rPr lang="en-US" dirty="0" smtClean="0"/>
              <a:t>What criteria </a:t>
            </a:r>
            <a:r>
              <a:rPr lang="en-US" smtClean="0"/>
              <a:t>to give Tech group?</a:t>
            </a:r>
            <a:endParaRPr lang="en-US" dirty="0" smtClean="0"/>
          </a:p>
          <a:p>
            <a:r>
              <a:rPr lang="en-US" dirty="0" smtClean="0"/>
              <a:t>Should they be linear?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7780"/>
            <a:ext cx="89852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9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lists for Instrument </a:t>
            </a:r>
            <a:r>
              <a:rPr lang="en-US" dirty="0" err="1" smtClean="0"/>
              <a:t>cals</a:t>
            </a:r>
            <a:r>
              <a:rPr lang="en-US" dirty="0" smtClean="0"/>
              <a:t> – work with PI</a:t>
            </a:r>
          </a:p>
          <a:p>
            <a:pPr lvl="1"/>
            <a:r>
              <a:rPr lang="en-US" dirty="0" smtClean="0"/>
              <a:t>Get all stakeholders in a room to go through checklist</a:t>
            </a:r>
          </a:p>
          <a:p>
            <a:pPr lvl="1"/>
            <a:r>
              <a:rPr lang="en-US" dirty="0" smtClean="0"/>
              <a:t>Get it onto the internal web site</a:t>
            </a:r>
          </a:p>
          <a:p>
            <a:r>
              <a:rPr lang="en-US" dirty="0" err="1" smtClean="0"/>
              <a:t>Aeros</a:t>
            </a:r>
            <a:r>
              <a:rPr lang="en-US" dirty="0" smtClean="0"/>
              <a:t> to plot from the </a:t>
            </a:r>
            <a:r>
              <a:rPr lang="en-US" dirty="0" err="1" smtClean="0"/>
              <a:t>calfile</a:t>
            </a:r>
            <a:r>
              <a:rPr lang="en-US" dirty="0" smtClean="0"/>
              <a:t> rather than the onboard DB </a:t>
            </a:r>
          </a:p>
          <a:p>
            <a:pPr lvl="1"/>
            <a:r>
              <a:rPr lang="en-US" dirty="0" smtClean="0"/>
              <a:t>Comes back to the question of the serial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ADIFR – go through step by </a:t>
            </a:r>
          </a:p>
          <a:p>
            <a:pPr lvl="1"/>
            <a:r>
              <a:rPr lang="en-US" dirty="0" smtClean="0"/>
              <a:t>Try transducer by itself</a:t>
            </a:r>
          </a:p>
          <a:p>
            <a:pPr lvl="1"/>
            <a:r>
              <a:rPr lang="en-US" dirty="0" smtClean="0"/>
              <a:t>Step by step along the line</a:t>
            </a:r>
          </a:p>
          <a:p>
            <a:pPr lvl="1"/>
            <a:r>
              <a:rPr lang="en-US" dirty="0" smtClean="0"/>
              <a:t>Consider the set up of the calibration cart</a:t>
            </a:r>
          </a:p>
          <a:p>
            <a:pPr lvl="2"/>
            <a:r>
              <a:rPr lang="en-US" dirty="0" smtClean="0"/>
              <a:t>E.g. the </a:t>
            </a:r>
            <a:r>
              <a:rPr lang="en-US" dirty="0" err="1" smtClean="0"/>
              <a:t>ruska</a:t>
            </a:r>
            <a:r>
              <a:rPr lang="en-US" dirty="0" smtClean="0"/>
              <a:t> can be affected by temperature change</a:t>
            </a:r>
          </a:p>
          <a:p>
            <a:pPr lvl="1"/>
            <a:r>
              <a:rPr lang="en-US" dirty="0" smtClean="0"/>
              <a:t>Define set points and tolerances of set points (true for all instrument types) </a:t>
            </a:r>
          </a:p>
        </p:txBody>
      </p:sp>
    </p:spTree>
    <p:extLst>
      <p:ext uri="{BB962C8B-B14F-4D97-AF65-F5344CB8AC3E}">
        <p14:creationId xmlns:p14="http://schemas.microsoft.com/office/powerpoint/2010/main" val="39117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ADIFR – go through step by 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cal</a:t>
            </a:r>
            <a:r>
              <a:rPr lang="en-US" dirty="0" smtClean="0"/>
              <a:t> cart too complicated?</a:t>
            </a:r>
          </a:p>
          <a:p>
            <a:pPr lvl="1"/>
            <a:r>
              <a:rPr lang="en-US" dirty="0" smtClean="0"/>
              <a:t>Check out Tech’s multi-page </a:t>
            </a:r>
            <a:r>
              <a:rPr lang="en-US" dirty="0" err="1" smtClean="0"/>
              <a:t>cal</a:t>
            </a:r>
            <a:r>
              <a:rPr lang="en-US" dirty="0" smtClean="0"/>
              <a:t> setup document – values that are acceptable? E.g. leak rate?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 smtClean="0"/>
              <a:t>Modified proposal for overall calibration process</a:t>
            </a:r>
          </a:p>
          <a:p>
            <a:r>
              <a:rPr lang="en-US" dirty="0" smtClean="0"/>
              <a:t>Pressure Cal example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 smtClean="0"/>
              <a:t>Endeavor toward </a:t>
            </a:r>
            <a:r>
              <a:rPr lang="en-US" b="1" dirty="0" smtClean="0"/>
              <a:t>better communication</a:t>
            </a:r>
          </a:p>
          <a:p>
            <a:pPr lvl="1"/>
            <a:r>
              <a:rPr lang="en-US" dirty="0" smtClean="0"/>
              <a:t>Talk/Share/Question</a:t>
            </a:r>
          </a:p>
          <a:p>
            <a:pPr lvl="1"/>
            <a:r>
              <a:rPr lang="en-US" dirty="0" smtClean="0"/>
              <a:t>Comments in calibration database</a:t>
            </a:r>
          </a:p>
          <a:p>
            <a:r>
              <a:rPr lang="en-US" dirty="0" smtClean="0"/>
              <a:t>Involve </a:t>
            </a:r>
            <a:r>
              <a:rPr lang="en-US" b="1" dirty="0" smtClean="0"/>
              <a:t>all</a:t>
            </a:r>
            <a:r>
              <a:rPr lang="en-US" dirty="0" smtClean="0"/>
              <a:t> </a:t>
            </a:r>
            <a:r>
              <a:rPr lang="en-US" b="1" dirty="0" smtClean="0"/>
              <a:t>stakeholders</a:t>
            </a:r>
            <a:r>
              <a:rPr lang="en-US" dirty="0" smtClean="0"/>
              <a:t> in a 4 part process</a:t>
            </a:r>
          </a:p>
          <a:p>
            <a:pPr lvl="1"/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PMs/PIs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Apply (</a:t>
            </a:r>
            <a:r>
              <a:rPr lang="en-US" dirty="0" smtClean="0">
                <a:solidFill>
                  <a:srgbClr val="B41CA9"/>
                </a:solidFill>
              </a:rPr>
              <a:t>SEs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6650095"/>
              </p:ext>
            </p:extLst>
          </p:nvPr>
        </p:nvGraphicFramePr>
        <p:xfrm>
          <a:off x="76200" y="1452265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88934391"/>
              </p:ext>
            </p:extLst>
          </p:nvPr>
        </p:nvGraphicFramePr>
        <p:xfrm>
          <a:off x="2514600" y="3048000"/>
          <a:ext cx="3048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590800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PMs/PIs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604820372"/>
              </p:ext>
            </p:extLst>
          </p:nvPr>
        </p:nvGraphicFramePr>
        <p:xfrm>
          <a:off x="76200" y="1452265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3276600"/>
            <a:ext cx="2103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NOTE: Printout from </a:t>
            </a:r>
          </a:p>
          <a:p>
            <a:r>
              <a:rPr lang="en-US" sz="1600" dirty="0" err="1" smtClean="0"/>
              <a:t>Aeros</a:t>
            </a:r>
            <a:r>
              <a:rPr lang="en-US" sz="1600" dirty="0" smtClean="0"/>
              <a:t> </a:t>
            </a:r>
            <a:r>
              <a:rPr lang="en-US" sz="1600" dirty="0" err="1" smtClean="0"/>
              <a:t>caltool</a:t>
            </a:r>
            <a:r>
              <a:rPr lang="en-US" sz="1600" dirty="0" smtClean="0"/>
              <a:t> is not</a:t>
            </a:r>
          </a:p>
          <a:p>
            <a:r>
              <a:rPr lang="en-US" sz="1600" dirty="0" smtClean="0"/>
              <a:t>Guaranteed to compare</a:t>
            </a:r>
          </a:p>
          <a:p>
            <a:r>
              <a:rPr lang="en-US" sz="1600" dirty="0" smtClean="0"/>
              <a:t>Correct previous/used</a:t>
            </a:r>
          </a:p>
          <a:p>
            <a:r>
              <a:rPr lang="en-US" sz="1600" dirty="0" smtClean="0"/>
              <a:t>Calibration! 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 bwMode="auto">
          <a:xfrm>
            <a:off x="838200" y="2743200"/>
            <a:ext cx="1676400" cy="533400"/>
          </a:xfrm>
          <a:prstGeom prst="curvedConnector3">
            <a:avLst>
              <a:gd name="adj1" fmla="val 3454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000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5835951"/>
              </p:ext>
            </p:extLst>
          </p:nvPr>
        </p:nvGraphicFramePr>
        <p:xfrm>
          <a:off x="6019800" y="16764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405489569"/>
              </p:ext>
            </p:extLst>
          </p:nvPr>
        </p:nvGraphicFramePr>
        <p:xfrm>
          <a:off x="2514600" y="3048000"/>
          <a:ext cx="3048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2590800"/>
            <a:ext cx="227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PM/PI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84275050"/>
              </p:ext>
            </p:extLst>
          </p:nvPr>
        </p:nvGraphicFramePr>
        <p:xfrm>
          <a:off x="76200" y="1452265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8" name="Curved Connector 27"/>
          <p:cNvCxnSpPr/>
          <p:nvPr/>
        </p:nvCxnSpPr>
        <p:spPr bwMode="auto">
          <a:xfrm rot="5400000" flipH="1" flipV="1">
            <a:off x="3850334" y="2326334"/>
            <a:ext cx="2814934" cy="1523999"/>
          </a:xfrm>
          <a:prstGeom prst="curvedConnector3">
            <a:avLst>
              <a:gd name="adj1" fmla="val -7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>
            <a:off x="838200" y="2743200"/>
            <a:ext cx="1676400" cy="533400"/>
          </a:xfrm>
          <a:prstGeom prst="curvedConnector3">
            <a:avLst>
              <a:gd name="adj1" fmla="val 3454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69941858"/>
              </p:ext>
            </p:extLst>
          </p:nvPr>
        </p:nvGraphicFramePr>
        <p:xfrm>
          <a:off x="6019800" y="16764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3810000" y="1295400"/>
            <a:ext cx="1600200" cy="11430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Half Frame 15"/>
          <p:cNvSpPr/>
          <p:nvPr/>
        </p:nvSpPr>
        <p:spPr bwMode="auto">
          <a:xfrm rot="20293771">
            <a:off x="4994189" y="1309815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Half Frame 16"/>
          <p:cNvSpPr/>
          <p:nvPr/>
        </p:nvSpPr>
        <p:spPr bwMode="auto">
          <a:xfrm rot="17400000">
            <a:off x="4018976" y="1320976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Half Frame 17"/>
          <p:cNvSpPr/>
          <p:nvPr/>
        </p:nvSpPr>
        <p:spPr bwMode="auto">
          <a:xfrm rot="10860000">
            <a:off x="3888494" y="2059321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Half Frame 18"/>
          <p:cNvSpPr/>
          <p:nvPr/>
        </p:nvSpPr>
        <p:spPr bwMode="auto">
          <a:xfrm rot="5160000">
            <a:off x="5057862" y="2121340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1600200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41CA9"/>
                </a:solidFill>
              </a:rPr>
              <a:t>Involve SEs</a:t>
            </a:r>
            <a:endParaRPr lang="en-US" dirty="0">
              <a:solidFill>
                <a:srgbClr val="B41CA9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405489569"/>
              </p:ext>
            </p:extLst>
          </p:nvPr>
        </p:nvGraphicFramePr>
        <p:xfrm>
          <a:off x="2514600" y="3048000"/>
          <a:ext cx="3048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2590800"/>
            <a:ext cx="227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PM/PI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84275050"/>
              </p:ext>
            </p:extLst>
          </p:nvPr>
        </p:nvGraphicFramePr>
        <p:xfrm>
          <a:off x="76200" y="1452265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9" name="Curved Connector 28"/>
          <p:cNvCxnSpPr/>
          <p:nvPr/>
        </p:nvCxnSpPr>
        <p:spPr bwMode="auto">
          <a:xfrm rot="5400000" flipH="1" flipV="1">
            <a:off x="3850334" y="2326334"/>
            <a:ext cx="2814934" cy="1523999"/>
          </a:xfrm>
          <a:prstGeom prst="curvedConnector3">
            <a:avLst>
              <a:gd name="adj1" fmla="val -7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>
            <a:off x="838200" y="2743200"/>
            <a:ext cx="1676400" cy="533400"/>
          </a:xfrm>
          <a:prstGeom prst="curvedConnector3">
            <a:avLst>
              <a:gd name="adj1" fmla="val 3454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96572100"/>
              </p:ext>
            </p:extLst>
          </p:nvPr>
        </p:nvGraphicFramePr>
        <p:xfrm>
          <a:off x="6019800" y="16764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/>
        </p:nvGraphicFramePr>
        <p:xfrm>
          <a:off x="6096000" y="45720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53200" y="4114800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(</a:t>
            </a:r>
            <a:r>
              <a:rPr lang="en-US" dirty="0" smtClean="0">
                <a:solidFill>
                  <a:srgbClr val="B41CA9"/>
                </a:solidFill>
              </a:rPr>
              <a:t>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405489569"/>
              </p:ext>
            </p:extLst>
          </p:nvPr>
        </p:nvGraphicFramePr>
        <p:xfrm>
          <a:off x="2514600" y="3048000"/>
          <a:ext cx="3048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590800"/>
            <a:ext cx="227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PM/PI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784275050"/>
              </p:ext>
            </p:extLst>
          </p:nvPr>
        </p:nvGraphicFramePr>
        <p:xfrm>
          <a:off x="76200" y="1452265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2" name="Curved Connector 21"/>
          <p:cNvCxnSpPr/>
          <p:nvPr/>
        </p:nvCxnSpPr>
        <p:spPr bwMode="auto">
          <a:xfrm>
            <a:off x="5334000" y="4648200"/>
            <a:ext cx="762000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/>
          <p:nvPr/>
        </p:nvCxnSpPr>
        <p:spPr bwMode="auto">
          <a:xfrm rot="5400000" flipH="1" flipV="1">
            <a:off x="3850334" y="2326334"/>
            <a:ext cx="2814934" cy="1523999"/>
          </a:xfrm>
          <a:prstGeom prst="curvedConnector3">
            <a:avLst>
              <a:gd name="adj1" fmla="val -7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/>
          <p:nvPr/>
        </p:nvCxnSpPr>
        <p:spPr bwMode="auto">
          <a:xfrm>
            <a:off x="838200" y="2743200"/>
            <a:ext cx="1676400" cy="533400"/>
          </a:xfrm>
          <a:prstGeom prst="curvedConnector3">
            <a:avLst>
              <a:gd name="adj1" fmla="val 3454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Develop Cases for Instruments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process is more a template than a rule</a:t>
            </a:r>
          </a:p>
          <a:p>
            <a:r>
              <a:rPr lang="en-US" dirty="0" smtClean="0"/>
              <a:t>Assuming all agree to basic template then we should generated specific process diagrams for individual instruments</a:t>
            </a:r>
          </a:p>
          <a:p>
            <a:pPr lvl="1"/>
            <a:r>
              <a:rPr lang="en-US" dirty="0" smtClean="0"/>
              <a:t>Involve only “that instrument’s” stakeholders</a:t>
            </a:r>
          </a:p>
          <a:p>
            <a:pPr lvl="1"/>
            <a:r>
              <a:rPr lang="en-US" dirty="0" smtClean="0"/>
              <a:t>Assures that we handle unique situations</a:t>
            </a:r>
          </a:p>
          <a:p>
            <a:r>
              <a:rPr lang="en-US" dirty="0" smtClean="0"/>
              <a:t>Make available for all to see (internal web?)</a:t>
            </a:r>
          </a:p>
          <a:p>
            <a:r>
              <a:rPr lang="en-US" dirty="0" smtClean="0"/>
              <a:t>First cut at Pressure calibrations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9841</TotalTime>
  <Words>1100</Words>
  <Application>Microsoft Office PowerPoint</Application>
  <PresentationFormat>On-screen Show (4:3)</PresentationFormat>
  <Paragraphs>216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 Presentation</vt:lpstr>
      <vt:lpstr>RAF Calibrations Process Proposal  and First Example</vt:lpstr>
      <vt:lpstr>Agenda</vt:lpstr>
      <vt:lpstr>Proposed Process for Inst. Cals</vt:lpstr>
      <vt:lpstr>Proposed Process for Inst. Cals</vt:lpstr>
      <vt:lpstr>Proposed Process for Inst. Cals</vt:lpstr>
      <vt:lpstr>Proposed Process for Inst. Cals</vt:lpstr>
      <vt:lpstr>Proposed Process for Inst. Cals</vt:lpstr>
      <vt:lpstr>Proposed Process for Inst. Cals</vt:lpstr>
      <vt:lpstr>Develop Cases for Instruments</vt:lpstr>
      <vt:lpstr>Pressures (Digital)</vt:lpstr>
      <vt:lpstr>ORCAS</vt:lpstr>
      <vt:lpstr>ORCAS</vt:lpstr>
      <vt:lpstr>Action Items</vt:lpstr>
      <vt:lpstr>Action Items</vt:lpstr>
      <vt:lpstr>Action Items</vt:lpstr>
    </vt:vector>
  </TitlesOfParts>
  <Company>UCAR-IDC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Janet Killeen</dc:creator>
  <cp:lastModifiedBy>Tom Baltzer</cp:lastModifiedBy>
  <cp:revision>52</cp:revision>
  <dcterms:created xsi:type="dcterms:W3CDTF">2010-09-20T22:12:46Z</dcterms:created>
  <dcterms:modified xsi:type="dcterms:W3CDTF">2016-04-21T23:15:23Z</dcterms:modified>
</cp:coreProperties>
</file>