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0" r:id="rId3"/>
    <p:sldId id="269" r:id="rId4"/>
    <p:sldId id="257" r:id="rId5"/>
    <p:sldId id="258" r:id="rId6"/>
    <p:sldId id="259" r:id="rId7"/>
    <p:sldId id="266" r:id="rId8"/>
    <p:sldId id="265" r:id="rId9"/>
    <p:sldId id="261" r:id="rId10"/>
    <p:sldId id="262" r:id="rId11"/>
    <p:sldId id="263" r:id="rId12"/>
    <p:sldId id="264" r:id="rId13"/>
    <p:sldId id="268" r:id="rId14"/>
    <p:sldId id="267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1CA9"/>
    <a:srgbClr val="8769DD"/>
    <a:srgbClr val="663898"/>
    <a:srgbClr val="923E7C"/>
    <a:srgbClr val="993784"/>
    <a:srgbClr val="FF7C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717" autoAdjust="0"/>
  </p:normalViewPr>
  <p:slideViewPr>
    <p:cSldViewPr>
      <p:cViewPr>
        <p:scale>
          <a:sx n="100" d="100"/>
          <a:sy n="100" d="100"/>
        </p:scale>
        <p:origin x="-2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Place equipment as needed (</a:t>
          </a:r>
          <a:r>
            <a:rPr lang="en-US" dirty="0" err="1" smtClean="0">
              <a:solidFill>
                <a:schemeClr val="tx1"/>
              </a:solidFill>
            </a:rPr>
            <a:t>e.g.cal</a:t>
          </a:r>
          <a:r>
            <a:rPr lang="en-US" dirty="0" smtClean="0">
              <a:solidFill>
                <a:schemeClr val="tx1"/>
              </a:solidFill>
            </a:rPr>
            <a:t> cart)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D726E576-A08F-40AD-938E-2E8B8942612B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baseline="0" dirty="0" smtClean="0">
              <a:solidFill>
                <a:schemeClr val="tx1"/>
              </a:solidFill>
            </a:rPr>
            <a:t>Start ADS in cal flight mode</a:t>
          </a:r>
          <a:endParaRPr lang="en-US" dirty="0">
            <a:solidFill>
              <a:schemeClr val="tx1"/>
            </a:solidFill>
          </a:endParaRPr>
        </a:p>
      </dgm:t>
    </dgm:pt>
    <dgm:pt modelId="{AB26D88B-07C6-4213-8415-6E57525EF359}" type="parTrans" cxnId="{0DAE4FAE-87CE-40CF-9E7F-8EACEF90C957}">
      <dgm:prSet/>
      <dgm:spPr/>
      <dgm:t>
        <a:bodyPr/>
        <a:lstStyle/>
        <a:p>
          <a:endParaRPr lang="en-US"/>
        </a:p>
      </dgm:t>
    </dgm:pt>
    <dgm:pt modelId="{3D4B2684-8C30-4FDE-93AD-2C9E2A5308A2}" type="sibTrans" cxnId="{0DAE4FAE-87CE-40CF-9E7F-8EACEF90C957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Cal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Apply standard value to “instrument”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3C71ACA5-9AF2-40E4-AD74-1F364F534B7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Use </a:t>
          </a:r>
          <a:r>
            <a:rPr lang="en-US" dirty="0" err="1" smtClean="0">
              <a:solidFill>
                <a:schemeClr val="tx1"/>
              </a:solidFill>
            </a:rPr>
            <a:t>aeros</a:t>
          </a:r>
          <a:r>
            <a:rPr lang="en-US" dirty="0" smtClean="0">
              <a:solidFill>
                <a:schemeClr val="tx1"/>
              </a:solidFill>
            </a:rPr>
            <a:t> to obtain  ADS result</a:t>
          </a:r>
          <a:endParaRPr lang="en-US" dirty="0">
            <a:solidFill>
              <a:schemeClr val="tx1"/>
            </a:solidFill>
          </a:endParaRPr>
        </a:p>
      </dgm:t>
    </dgm:pt>
    <dgm:pt modelId="{82758B6F-3479-4743-94D7-EF8F222080DB}" type="parTrans" cxnId="{78060867-2CD1-4CFA-9E85-7B855A03A7A2}">
      <dgm:prSet/>
      <dgm:spPr/>
      <dgm:t>
        <a:bodyPr/>
        <a:lstStyle/>
        <a:p>
          <a:endParaRPr lang="en-US"/>
        </a:p>
      </dgm:t>
    </dgm:pt>
    <dgm:pt modelId="{87D35B05-0449-448F-AB19-4F39640F8083}" type="sibTrans" cxnId="{78060867-2CD1-4CFA-9E85-7B855A03A7A2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When satisfied with the resulting cal: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80A1BC55-5EB6-42ED-888B-E02EF7CDECF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Notify Project Mgr of available cal</a:t>
          </a:r>
          <a:endParaRPr lang="en-US" dirty="0">
            <a:solidFill>
              <a:schemeClr val="tx1"/>
            </a:solidFill>
          </a:endParaRPr>
        </a:p>
      </dgm:t>
    </dgm:pt>
    <dgm:pt modelId="{F1341DBB-EC7C-4033-97E3-13F3559816F7}" type="parTrans" cxnId="{0A0E4C42-72B7-490F-AF13-7B9FDF41EF77}">
      <dgm:prSet/>
      <dgm:spPr/>
      <dgm:t>
        <a:bodyPr/>
        <a:lstStyle/>
        <a:p>
          <a:endParaRPr lang="en-US"/>
        </a:p>
      </dgm:t>
    </dgm:pt>
    <dgm:pt modelId="{6AA2FCD0-5718-4C8B-9090-62053B4840BC}" type="sibTrans" cxnId="{0A0E4C42-72B7-490F-AF13-7B9FDF41EF77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13AF847-3D5C-4FD2-AAB5-E4C693EB83AD}" type="pres">
      <dgm:prSet presAssocID="{796F7E98-A924-4BA4-B604-C448D37A874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FEB01A-713A-45EF-9DE4-AB607761F79B}" type="presOf" srcId="{614D8A0F-9F2C-4801-B798-2006E9E6B4DA}" destId="{EABDE880-7304-4D37-9060-19673F402EE7}" srcOrd="0" destOrd="0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0A0E4C42-72B7-490F-AF13-7B9FDF41EF77}" srcId="{614D8A0F-9F2C-4801-B798-2006E9E6B4DA}" destId="{80A1BC55-5EB6-42ED-888B-E02EF7CDECFD}" srcOrd="0" destOrd="0" parTransId="{F1341DBB-EC7C-4033-97E3-13F3559816F7}" sibTransId="{6AA2FCD0-5718-4C8B-9090-62053B4840BC}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C0BAB4C3-62CB-48AA-A40F-404DE2B5A7DA}" type="presOf" srcId="{3C71ACA5-9AF2-40E4-AD74-1F364F534B70}" destId="{C743141F-083F-4251-8867-A8A1D3C5F7E2}" srcOrd="0" destOrd="1" presId="urn:microsoft.com/office/officeart/2005/8/layout/chevron2"/>
    <dgm:cxn modelId="{CF969069-7F59-4E7E-A629-F8B92E8D57CD}" type="presOf" srcId="{80A1BC55-5EB6-42ED-888B-E02EF7CDECFD}" destId="{EABDE880-7304-4D37-9060-19673F402EE7}" srcOrd="0" destOrd="1" presId="urn:microsoft.com/office/officeart/2005/8/layout/chevron2"/>
    <dgm:cxn modelId="{F79C92C8-2188-4E48-9568-62EBA6DA4B87}" type="presOf" srcId="{C3EB3146-377F-47E8-A7EF-0FE9C998E62D}" destId="{4F3A6914-99D0-4708-BC24-38627B14B376}" srcOrd="0" destOrd="0" presId="urn:microsoft.com/office/officeart/2005/8/layout/chevron2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E67A1EEE-4437-4319-AC09-5FD615E86C16}" type="presOf" srcId="{ED5E4D7A-0220-47F6-99D6-65DBE75003CA}" destId="{C743141F-083F-4251-8867-A8A1D3C5F7E2}" srcOrd="0" destOrd="0" presId="urn:microsoft.com/office/officeart/2005/8/layout/chevron2"/>
    <dgm:cxn modelId="{94DEC4B8-831F-462C-BD3E-A7D075ACE026}" type="presOf" srcId="{796F7E98-A924-4BA4-B604-C448D37A874F}" destId="{ACC72DF5-733A-416B-BF89-370B89BDB879}" srcOrd="0" destOrd="0" presId="urn:microsoft.com/office/officeart/2005/8/layout/chevron2"/>
    <dgm:cxn modelId="{F3F36899-8F2F-4325-A040-0F9AFA2A9068}" type="presOf" srcId="{D726E576-A08F-40AD-938E-2E8B8942612B}" destId="{E13AF847-3D5C-4FD2-AAB5-E4C693EB83AD}" srcOrd="0" destOrd="1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229AC02B-C58B-448B-B5D2-9D13FC383E01}" type="presOf" srcId="{0C1ED6F5-974C-4E00-B3CB-FB4FF2D077C7}" destId="{E13AF847-3D5C-4FD2-AAB5-E4C693EB83AD}" srcOrd="0" destOrd="0" presId="urn:microsoft.com/office/officeart/2005/8/layout/chevron2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B3216BDF-AC16-4622-A61D-E9DAC8BA4B47}" type="presOf" srcId="{817753E1-6A5A-403F-B6D6-0A3A00A7E744}" destId="{146D32E7-C296-484B-BCCC-4DBB5F248D24}" srcOrd="0" destOrd="0" presId="urn:microsoft.com/office/officeart/2005/8/layout/chevron2"/>
    <dgm:cxn modelId="{233A0635-73E3-43BC-B8E0-4BD952C8E336}" type="presOf" srcId="{C7F2D5D3-F564-4C41-AE79-711DD3898E29}" destId="{C769CAF2-F166-49AB-88C8-8A2B016BFD2F}" srcOrd="0" destOrd="0" presId="urn:microsoft.com/office/officeart/2005/8/layout/chevron2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78060867-2CD1-4CFA-9E85-7B855A03A7A2}" srcId="{C3EB3146-377F-47E8-A7EF-0FE9C998E62D}" destId="{3C71ACA5-9AF2-40E4-AD74-1F364F534B70}" srcOrd="1" destOrd="0" parTransId="{82758B6F-3479-4743-94D7-EF8F222080DB}" sibTransId="{87D35B05-0449-448F-AB19-4F39640F8083}"/>
    <dgm:cxn modelId="{0DAE4FAE-87CE-40CF-9E7F-8EACEF90C957}" srcId="{796F7E98-A924-4BA4-B604-C448D37A874F}" destId="{D726E576-A08F-40AD-938E-2E8B8942612B}" srcOrd="1" destOrd="0" parTransId="{AB26D88B-07C6-4213-8415-6E57525EF359}" sibTransId="{3D4B2684-8C30-4FDE-93AD-2C9E2A5308A2}"/>
    <dgm:cxn modelId="{0F77B809-981A-4A3E-B3FF-9ED02D05ECF5}" type="presParOf" srcId="{C769CAF2-F166-49AB-88C8-8A2B016BFD2F}" destId="{D5D9FEA5-C97F-4D29-B7D3-B5096BF903F4}" srcOrd="0" destOrd="0" presId="urn:microsoft.com/office/officeart/2005/8/layout/chevron2"/>
    <dgm:cxn modelId="{FF42EC08-CDB0-44A0-B2E6-778E6B5F2623}" type="presParOf" srcId="{D5D9FEA5-C97F-4D29-B7D3-B5096BF903F4}" destId="{ACC72DF5-733A-416B-BF89-370B89BDB879}" srcOrd="0" destOrd="0" presId="urn:microsoft.com/office/officeart/2005/8/layout/chevron2"/>
    <dgm:cxn modelId="{B76D5BC0-42F9-4B76-8C4D-2C70155849D0}" type="presParOf" srcId="{D5D9FEA5-C97F-4D29-B7D3-B5096BF903F4}" destId="{E13AF847-3D5C-4FD2-AAB5-E4C693EB83AD}" srcOrd="1" destOrd="0" presId="urn:microsoft.com/office/officeart/2005/8/layout/chevron2"/>
    <dgm:cxn modelId="{D3788B44-37A0-471D-A9A6-2725FC141460}" type="presParOf" srcId="{C769CAF2-F166-49AB-88C8-8A2B016BFD2F}" destId="{B92D6CAA-2BE1-4AC9-8425-85818D08DB78}" srcOrd="1" destOrd="0" presId="urn:microsoft.com/office/officeart/2005/8/layout/chevron2"/>
    <dgm:cxn modelId="{11E59446-DE83-441E-BE26-912B726579DC}" type="presParOf" srcId="{C769CAF2-F166-49AB-88C8-8A2B016BFD2F}" destId="{EDB2374C-159A-4660-A21A-83E716FBB230}" srcOrd="2" destOrd="0" presId="urn:microsoft.com/office/officeart/2005/8/layout/chevron2"/>
    <dgm:cxn modelId="{4DBB2461-580B-4FE1-BFD2-B0C847885050}" type="presParOf" srcId="{EDB2374C-159A-4660-A21A-83E716FBB230}" destId="{4F3A6914-99D0-4708-BC24-38627B14B376}" srcOrd="0" destOrd="0" presId="urn:microsoft.com/office/officeart/2005/8/layout/chevron2"/>
    <dgm:cxn modelId="{E141E1B4-E8FD-4E36-8D0C-C58AED7DF1C8}" type="presParOf" srcId="{EDB2374C-159A-4660-A21A-83E716FBB230}" destId="{C743141F-083F-4251-8867-A8A1D3C5F7E2}" srcOrd="1" destOrd="0" presId="urn:microsoft.com/office/officeart/2005/8/layout/chevron2"/>
    <dgm:cxn modelId="{6689C3F2-9268-40F0-B163-A3BAA4572CCF}" type="presParOf" srcId="{C769CAF2-F166-49AB-88C8-8A2B016BFD2F}" destId="{B3D2F97A-4ACB-4F7F-B83D-ECCEB81DC494}" srcOrd="3" destOrd="0" presId="urn:microsoft.com/office/officeart/2005/8/layout/chevron2"/>
    <dgm:cxn modelId="{8291E9AD-1447-4350-8106-31155B7D3D91}" type="presParOf" srcId="{C769CAF2-F166-49AB-88C8-8A2B016BFD2F}" destId="{E2DE7DF5-02A7-45C3-8D40-0733163DA758}" srcOrd="4" destOrd="0" presId="urn:microsoft.com/office/officeart/2005/8/layout/chevron2"/>
    <dgm:cxn modelId="{3F630F45-211C-43AD-889D-AE5487CCE04C}" type="presParOf" srcId="{E2DE7DF5-02A7-45C3-8D40-0733163DA758}" destId="{146D32E7-C296-484B-BCCC-4DBB5F248D24}" srcOrd="0" destOrd="0" presId="urn:microsoft.com/office/officeart/2005/8/layout/chevron2"/>
    <dgm:cxn modelId="{F63FD0F7-C999-4D3A-936E-BE2CC6A1DE7A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Place equipment as needed (</a:t>
          </a:r>
          <a:r>
            <a:rPr lang="en-US" dirty="0" err="1" smtClean="0">
              <a:solidFill>
                <a:schemeClr val="tx1"/>
              </a:solidFill>
            </a:rPr>
            <a:t>e.g.cal</a:t>
          </a:r>
          <a:r>
            <a:rPr lang="en-US" dirty="0" smtClean="0">
              <a:solidFill>
                <a:schemeClr val="tx1"/>
              </a:solidFill>
            </a:rPr>
            <a:t> cart)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D726E576-A08F-40AD-938E-2E8B8942612B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baseline="0" dirty="0" smtClean="0">
              <a:solidFill>
                <a:schemeClr val="tx1"/>
              </a:solidFill>
            </a:rPr>
            <a:t>Start ADS in cal flight mode</a:t>
          </a:r>
          <a:endParaRPr lang="en-US" dirty="0">
            <a:solidFill>
              <a:schemeClr val="tx1"/>
            </a:solidFill>
          </a:endParaRPr>
        </a:p>
      </dgm:t>
    </dgm:pt>
    <dgm:pt modelId="{AB26D88B-07C6-4213-8415-6E57525EF359}" type="parTrans" cxnId="{0DAE4FAE-87CE-40CF-9E7F-8EACEF90C957}">
      <dgm:prSet/>
      <dgm:spPr/>
      <dgm:t>
        <a:bodyPr/>
        <a:lstStyle/>
        <a:p>
          <a:endParaRPr lang="en-US"/>
        </a:p>
      </dgm:t>
    </dgm:pt>
    <dgm:pt modelId="{3D4B2684-8C30-4FDE-93AD-2C9E2A5308A2}" type="sibTrans" cxnId="{0DAE4FAE-87CE-40CF-9E7F-8EACEF90C957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Cal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Apply standard value to “instrument”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3C71ACA5-9AF2-40E4-AD74-1F364F534B7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Use </a:t>
          </a:r>
          <a:r>
            <a:rPr lang="en-US" dirty="0" err="1" smtClean="0">
              <a:solidFill>
                <a:schemeClr val="tx1"/>
              </a:solidFill>
            </a:rPr>
            <a:t>aeros</a:t>
          </a:r>
          <a:r>
            <a:rPr lang="en-US" dirty="0" smtClean="0">
              <a:solidFill>
                <a:schemeClr val="tx1"/>
              </a:solidFill>
            </a:rPr>
            <a:t> to obtain  ADS result</a:t>
          </a:r>
          <a:endParaRPr lang="en-US" dirty="0">
            <a:solidFill>
              <a:schemeClr val="tx1"/>
            </a:solidFill>
          </a:endParaRPr>
        </a:p>
      </dgm:t>
    </dgm:pt>
    <dgm:pt modelId="{82758B6F-3479-4743-94D7-EF8F222080DB}" type="parTrans" cxnId="{78060867-2CD1-4CFA-9E85-7B855A03A7A2}">
      <dgm:prSet/>
      <dgm:spPr/>
      <dgm:t>
        <a:bodyPr/>
        <a:lstStyle/>
        <a:p>
          <a:endParaRPr lang="en-US"/>
        </a:p>
      </dgm:t>
    </dgm:pt>
    <dgm:pt modelId="{87D35B05-0449-448F-AB19-4F39640F8083}" type="sibTrans" cxnId="{78060867-2CD1-4CFA-9E85-7B855A03A7A2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When satisfied with the resulting cal: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80A1BC55-5EB6-42ED-888B-E02EF7CDECF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Notify Project Mgr (PM) of available cal</a:t>
          </a:r>
          <a:endParaRPr lang="en-US" dirty="0">
            <a:solidFill>
              <a:schemeClr val="tx1"/>
            </a:solidFill>
          </a:endParaRPr>
        </a:p>
      </dgm:t>
    </dgm:pt>
    <dgm:pt modelId="{F1341DBB-EC7C-4033-97E3-13F3559816F7}" type="parTrans" cxnId="{0A0E4C42-72B7-490F-AF13-7B9FDF41EF77}">
      <dgm:prSet/>
      <dgm:spPr/>
      <dgm:t>
        <a:bodyPr/>
        <a:lstStyle/>
        <a:p>
          <a:endParaRPr lang="en-US"/>
        </a:p>
      </dgm:t>
    </dgm:pt>
    <dgm:pt modelId="{6AA2FCD0-5718-4C8B-9090-62053B4840BC}" type="sibTrans" cxnId="{0A0E4C42-72B7-490F-AF13-7B9FDF41EF77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13AF847-3D5C-4FD2-AAB5-E4C693EB83AD}" type="pres">
      <dgm:prSet presAssocID="{796F7E98-A924-4BA4-B604-C448D37A874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E6483C-C187-4E65-A139-A90721E9C60E}" type="presOf" srcId="{3C71ACA5-9AF2-40E4-AD74-1F364F534B70}" destId="{C743141F-083F-4251-8867-A8A1D3C5F7E2}" srcOrd="0" destOrd="1" presId="urn:microsoft.com/office/officeart/2005/8/layout/chevron2"/>
    <dgm:cxn modelId="{0F596871-A1AB-4F0C-A263-E2243DFE4742}" type="presOf" srcId="{0C1ED6F5-974C-4E00-B3CB-FB4FF2D077C7}" destId="{E13AF847-3D5C-4FD2-AAB5-E4C693EB83AD}" srcOrd="0" destOrd="0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DCC33787-E2D1-4D3A-BDE3-54399504108A}" type="presOf" srcId="{ED5E4D7A-0220-47F6-99D6-65DBE75003CA}" destId="{C743141F-083F-4251-8867-A8A1D3C5F7E2}" srcOrd="0" destOrd="0" presId="urn:microsoft.com/office/officeart/2005/8/layout/chevron2"/>
    <dgm:cxn modelId="{0A0E4C42-72B7-490F-AF13-7B9FDF41EF77}" srcId="{614D8A0F-9F2C-4801-B798-2006E9E6B4DA}" destId="{80A1BC55-5EB6-42ED-888B-E02EF7CDECFD}" srcOrd="0" destOrd="0" parTransId="{F1341DBB-EC7C-4033-97E3-13F3559816F7}" sibTransId="{6AA2FCD0-5718-4C8B-9090-62053B4840BC}"/>
    <dgm:cxn modelId="{76E354CD-1918-4EB6-89E4-3505FFAFF988}" type="presOf" srcId="{C7F2D5D3-F564-4C41-AE79-711DD3898E29}" destId="{C769CAF2-F166-49AB-88C8-8A2B016BFD2F}" srcOrd="0" destOrd="0" presId="urn:microsoft.com/office/officeart/2005/8/layout/chevron2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DE058743-9FB8-4407-950C-295FEC69841A}" type="presOf" srcId="{D726E576-A08F-40AD-938E-2E8B8942612B}" destId="{E13AF847-3D5C-4FD2-AAB5-E4C693EB83AD}" srcOrd="0" destOrd="1" presId="urn:microsoft.com/office/officeart/2005/8/layout/chevron2"/>
    <dgm:cxn modelId="{BF439D82-C990-45B6-8863-540154FEC46D}" type="presOf" srcId="{796F7E98-A924-4BA4-B604-C448D37A874F}" destId="{ACC72DF5-733A-416B-BF89-370B89BDB879}" srcOrd="0" destOrd="0" presId="urn:microsoft.com/office/officeart/2005/8/layout/chevron2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22D5C02A-3A1D-4CFF-9DED-4F938481DD39}" type="presOf" srcId="{C3EB3146-377F-47E8-A7EF-0FE9C998E62D}" destId="{4F3A6914-99D0-4708-BC24-38627B14B376}" srcOrd="0" destOrd="0" presId="urn:microsoft.com/office/officeart/2005/8/layout/chevron2"/>
    <dgm:cxn modelId="{6636F725-D201-4832-942E-D13642318726}" type="presOf" srcId="{817753E1-6A5A-403F-B6D6-0A3A00A7E744}" destId="{146D32E7-C296-484B-BCCC-4DBB5F248D24}" srcOrd="0" destOrd="0" presId="urn:microsoft.com/office/officeart/2005/8/layout/chevron2"/>
    <dgm:cxn modelId="{0F634515-7DE8-4E3B-AE71-66E9565906AC}" type="presOf" srcId="{80A1BC55-5EB6-42ED-888B-E02EF7CDECFD}" destId="{EABDE880-7304-4D37-9060-19673F402EE7}" srcOrd="0" destOrd="1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78060867-2CD1-4CFA-9E85-7B855A03A7A2}" srcId="{C3EB3146-377F-47E8-A7EF-0FE9C998E62D}" destId="{3C71ACA5-9AF2-40E4-AD74-1F364F534B70}" srcOrd="1" destOrd="0" parTransId="{82758B6F-3479-4743-94D7-EF8F222080DB}" sibTransId="{87D35B05-0449-448F-AB19-4F39640F8083}"/>
    <dgm:cxn modelId="{8C3E2487-EAB8-491A-99B3-FC6FE321D4D9}" type="presOf" srcId="{614D8A0F-9F2C-4801-B798-2006E9E6B4DA}" destId="{EABDE880-7304-4D37-9060-19673F402EE7}" srcOrd="0" destOrd="0" presId="urn:microsoft.com/office/officeart/2005/8/layout/chevron2"/>
    <dgm:cxn modelId="{0DAE4FAE-87CE-40CF-9E7F-8EACEF90C957}" srcId="{796F7E98-A924-4BA4-B604-C448D37A874F}" destId="{D726E576-A08F-40AD-938E-2E8B8942612B}" srcOrd="1" destOrd="0" parTransId="{AB26D88B-07C6-4213-8415-6E57525EF359}" sibTransId="{3D4B2684-8C30-4FDE-93AD-2C9E2A5308A2}"/>
    <dgm:cxn modelId="{911D9487-DEDD-4CA5-8FE3-DE62524C4131}" type="presParOf" srcId="{C769CAF2-F166-49AB-88C8-8A2B016BFD2F}" destId="{D5D9FEA5-C97F-4D29-B7D3-B5096BF903F4}" srcOrd="0" destOrd="0" presId="urn:microsoft.com/office/officeart/2005/8/layout/chevron2"/>
    <dgm:cxn modelId="{07FE5041-7ABA-4FEB-9497-E9FA4F322D4D}" type="presParOf" srcId="{D5D9FEA5-C97F-4D29-B7D3-B5096BF903F4}" destId="{ACC72DF5-733A-416B-BF89-370B89BDB879}" srcOrd="0" destOrd="0" presId="urn:microsoft.com/office/officeart/2005/8/layout/chevron2"/>
    <dgm:cxn modelId="{A4E7FAC8-9019-462F-A16C-36297DDDCB59}" type="presParOf" srcId="{D5D9FEA5-C97F-4D29-B7D3-B5096BF903F4}" destId="{E13AF847-3D5C-4FD2-AAB5-E4C693EB83AD}" srcOrd="1" destOrd="0" presId="urn:microsoft.com/office/officeart/2005/8/layout/chevron2"/>
    <dgm:cxn modelId="{7641BFE2-C43F-4BAB-83CD-6A272A468AB0}" type="presParOf" srcId="{C769CAF2-F166-49AB-88C8-8A2B016BFD2F}" destId="{B92D6CAA-2BE1-4AC9-8425-85818D08DB78}" srcOrd="1" destOrd="0" presId="urn:microsoft.com/office/officeart/2005/8/layout/chevron2"/>
    <dgm:cxn modelId="{55582606-258E-41CE-8AE1-E3E1FF2E15A4}" type="presParOf" srcId="{C769CAF2-F166-49AB-88C8-8A2B016BFD2F}" destId="{EDB2374C-159A-4660-A21A-83E716FBB230}" srcOrd="2" destOrd="0" presId="urn:microsoft.com/office/officeart/2005/8/layout/chevron2"/>
    <dgm:cxn modelId="{FFB840B2-71B0-4559-899F-B94902493281}" type="presParOf" srcId="{EDB2374C-159A-4660-A21A-83E716FBB230}" destId="{4F3A6914-99D0-4708-BC24-38627B14B376}" srcOrd="0" destOrd="0" presId="urn:microsoft.com/office/officeart/2005/8/layout/chevron2"/>
    <dgm:cxn modelId="{1DD3A665-CE93-4D4C-8C45-AA05693CA9B3}" type="presParOf" srcId="{EDB2374C-159A-4660-A21A-83E716FBB230}" destId="{C743141F-083F-4251-8867-A8A1D3C5F7E2}" srcOrd="1" destOrd="0" presId="urn:microsoft.com/office/officeart/2005/8/layout/chevron2"/>
    <dgm:cxn modelId="{745E2934-F6C0-465F-8CD4-A3961AD46864}" type="presParOf" srcId="{C769CAF2-F166-49AB-88C8-8A2B016BFD2F}" destId="{B3D2F97A-4ACB-4F7F-B83D-ECCEB81DC494}" srcOrd="3" destOrd="0" presId="urn:microsoft.com/office/officeart/2005/8/layout/chevron2"/>
    <dgm:cxn modelId="{7F056768-D016-4A15-B4B6-2A7A5D9739A8}" type="presParOf" srcId="{C769CAF2-F166-49AB-88C8-8A2B016BFD2F}" destId="{E2DE7DF5-02A7-45C3-8D40-0733163DA758}" srcOrd="4" destOrd="0" presId="urn:microsoft.com/office/officeart/2005/8/layout/chevron2"/>
    <dgm:cxn modelId="{7400FF15-410D-4E48-84A2-C205F2FA538A}" type="presParOf" srcId="{E2DE7DF5-02A7-45C3-8D40-0733163DA758}" destId="{146D32E7-C296-484B-BCCC-4DBB5F248D24}" srcOrd="0" destOrd="0" presId="urn:microsoft.com/office/officeart/2005/8/layout/chevron2"/>
    <dgm:cxn modelId="{76A92DA2-DCFB-4314-9C6A-C51DF8EB0693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Pull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Assure Cal Source (plane) is on network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Verify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to compare calibration to prior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“not good” notify </a:t>
          </a:r>
          <a:r>
            <a:rPr lang="en-US" dirty="0" err="1" smtClean="0">
              <a:solidFill>
                <a:schemeClr val="tx1"/>
              </a:solidFill>
            </a:rPr>
            <a:t>Rsig</a:t>
          </a:r>
          <a:r>
            <a:rPr lang="en-US" dirty="0" smtClean="0">
              <a:solidFill>
                <a:schemeClr val="tx1"/>
              </a:solidFill>
            </a:rPr>
            <a:t> (i.e. this group)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80A1BC55-5EB6-42ED-888B-E02EF7CDECF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“good” notify SEs of available </a:t>
          </a:r>
          <a:r>
            <a:rPr lang="en-US" dirty="0" err="1" smtClean="0">
              <a:solidFill>
                <a:schemeClr val="tx1"/>
              </a:solidFill>
            </a:rPr>
            <a:t>calfile</a:t>
          </a:r>
          <a:endParaRPr lang="en-US" dirty="0">
            <a:solidFill>
              <a:schemeClr val="tx1"/>
            </a:solidFill>
          </a:endParaRPr>
        </a:p>
      </dgm:t>
    </dgm:pt>
    <dgm:pt modelId="{F1341DBB-EC7C-4033-97E3-13F3559816F7}" type="parTrans" cxnId="{0A0E4C42-72B7-490F-AF13-7B9FDF41EF77}">
      <dgm:prSet/>
      <dgm:spPr/>
      <dgm:t>
        <a:bodyPr/>
        <a:lstStyle/>
        <a:p>
          <a:endParaRPr lang="en-US"/>
        </a:p>
      </dgm:t>
    </dgm:pt>
    <dgm:pt modelId="{6AA2FCD0-5718-4C8B-9090-62053B4840BC}" type="sibTrans" cxnId="{0A0E4C42-72B7-490F-AF13-7B9FDF41EF77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Start Calibration Database Editor (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“good” 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to write </a:t>
          </a:r>
          <a:r>
            <a:rPr lang="en-US" dirty="0" err="1" smtClean="0">
              <a:solidFill>
                <a:schemeClr val="tx1"/>
              </a:solidFill>
            </a:rPr>
            <a:t>calfile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 custLinFactNeighborX="0" custLinFactNeighborY="-130">
        <dgm:presLayoutVars>
          <dgm:chMax val="1"/>
          <dgm:bulletEnabled val="1"/>
        </dgm:presLayoutVars>
      </dgm:prSet>
      <dgm:spPr/>
    </dgm:pt>
    <dgm:pt modelId="{E13AF847-3D5C-4FD2-AAB5-E4C693EB83AD}" type="pres">
      <dgm:prSet presAssocID="{796F7E98-A924-4BA4-B604-C448D37A874F}" presName="descendantText" presStyleLbl="alignAcc1" presStyleIdx="0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8F0CBDCB-8A3D-4B24-A6E5-121E797ED5EC}" type="presOf" srcId="{C7F2D5D3-F564-4C41-AE79-711DD3898E29}" destId="{C769CAF2-F166-49AB-88C8-8A2B016BFD2F}" srcOrd="0" destOrd="0" presId="urn:microsoft.com/office/officeart/2005/8/layout/chevron2"/>
    <dgm:cxn modelId="{0833B2D6-1A58-4B56-8D80-2C3EB24CF6A4}" type="presOf" srcId="{C3EB3146-377F-47E8-A7EF-0FE9C998E62D}" destId="{4F3A6914-99D0-4708-BC24-38627B14B376}" srcOrd="0" destOrd="0" presId="urn:microsoft.com/office/officeart/2005/8/layout/chevron2"/>
    <dgm:cxn modelId="{0A0E4C42-72B7-490F-AF13-7B9FDF41EF77}" srcId="{817753E1-6A5A-403F-B6D6-0A3A00A7E744}" destId="{80A1BC55-5EB6-42ED-888B-E02EF7CDECFD}" srcOrd="1" destOrd="0" parTransId="{F1341DBB-EC7C-4033-97E3-13F3559816F7}" sibTransId="{6AA2FCD0-5718-4C8B-9090-62053B4840BC}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9A3ED126-7713-483D-A538-C1C77AB5BDB8}" type="presOf" srcId="{E801BA2D-474A-454F-8776-70EB34E087E4}" destId="{C743141F-083F-4251-8867-A8A1D3C5F7E2}" srcOrd="0" destOrd="1" presId="urn:microsoft.com/office/officeart/2005/8/layout/chevron2"/>
    <dgm:cxn modelId="{9D0C585D-EE14-4759-B796-A3A8C4F509DC}" type="presOf" srcId="{ED5E4D7A-0220-47F6-99D6-65DBE75003CA}" destId="{C743141F-083F-4251-8867-A8A1D3C5F7E2}" srcOrd="0" destOrd="0" presId="urn:microsoft.com/office/officeart/2005/8/layout/chevron2"/>
    <dgm:cxn modelId="{2ADC842D-E94C-4161-8953-ADF3B823E798}" type="presOf" srcId="{0C1ED6F5-974C-4E00-B3CB-FB4FF2D077C7}" destId="{E13AF847-3D5C-4FD2-AAB5-E4C693EB83AD}" srcOrd="0" destOrd="0" presId="urn:microsoft.com/office/officeart/2005/8/layout/chevron2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005D2BAB-5F2D-43E8-A5D2-E96B6C64E065}" type="presOf" srcId="{817753E1-6A5A-403F-B6D6-0A3A00A7E744}" destId="{146D32E7-C296-484B-BCCC-4DBB5F248D24}" srcOrd="0" destOrd="0" presId="urn:microsoft.com/office/officeart/2005/8/layout/chevron2"/>
    <dgm:cxn modelId="{7D7C4BF7-9AA4-4F65-B22D-33532CF52790}" type="presOf" srcId="{614D8A0F-9F2C-4801-B798-2006E9E6B4DA}" destId="{EABDE880-7304-4D37-9060-19673F402EE7}" srcOrd="0" destOrd="0" presId="urn:microsoft.com/office/officeart/2005/8/layout/chevron2"/>
    <dgm:cxn modelId="{774B06EF-C6BE-480B-AF24-5DBE7C36136B}" type="presOf" srcId="{796F7E98-A924-4BA4-B604-C448D37A874F}" destId="{ACC72DF5-733A-416B-BF89-370B89BDB879}" srcOrd="0" destOrd="0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D1386158-8EBD-4C9A-B1D9-F7FAF1515D15}" type="presOf" srcId="{ADB34E70-3BDA-4026-AB00-31C4B050D01A}" destId="{E13AF847-3D5C-4FD2-AAB5-E4C693EB83AD}" srcOrd="0" destOrd="1" presId="urn:microsoft.com/office/officeart/2005/8/layout/chevron2"/>
    <dgm:cxn modelId="{123A055D-E005-4B23-84D6-BEC78E3855FC}" type="presOf" srcId="{80A1BC55-5EB6-42ED-888B-E02EF7CDECFD}" destId="{EABDE880-7304-4D37-9060-19673F402EE7}" srcOrd="0" destOrd="1" presId="urn:microsoft.com/office/officeart/2005/8/layout/chevron2"/>
    <dgm:cxn modelId="{5DB4BF67-637F-4342-94DE-64EDF7A29AEF}" type="presParOf" srcId="{C769CAF2-F166-49AB-88C8-8A2B016BFD2F}" destId="{D5D9FEA5-C97F-4D29-B7D3-B5096BF903F4}" srcOrd="0" destOrd="0" presId="urn:microsoft.com/office/officeart/2005/8/layout/chevron2"/>
    <dgm:cxn modelId="{7E51B409-7887-4E6A-9FF8-687C5E9685FD}" type="presParOf" srcId="{D5D9FEA5-C97F-4D29-B7D3-B5096BF903F4}" destId="{ACC72DF5-733A-416B-BF89-370B89BDB879}" srcOrd="0" destOrd="0" presId="urn:microsoft.com/office/officeart/2005/8/layout/chevron2"/>
    <dgm:cxn modelId="{B2D4E0C1-EE4F-4CC4-9C86-5E43826118AA}" type="presParOf" srcId="{D5D9FEA5-C97F-4D29-B7D3-B5096BF903F4}" destId="{E13AF847-3D5C-4FD2-AAB5-E4C693EB83AD}" srcOrd="1" destOrd="0" presId="urn:microsoft.com/office/officeart/2005/8/layout/chevron2"/>
    <dgm:cxn modelId="{6552D819-77A0-456E-BE87-0084228C29FE}" type="presParOf" srcId="{C769CAF2-F166-49AB-88C8-8A2B016BFD2F}" destId="{B92D6CAA-2BE1-4AC9-8425-85818D08DB78}" srcOrd="1" destOrd="0" presId="urn:microsoft.com/office/officeart/2005/8/layout/chevron2"/>
    <dgm:cxn modelId="{87AC3093-09A6-4FC8-BFA6-346956A196DF}" type="presParOf" srcId="{C769CAF2-F166-49AB-88C8-8A2B016BFD2F}" destId="{EDB2374C-159A-4660-A21A-83E716FBB230}" srcOrd="2" destOrd="0" presId="urn:microsoft.com/office/officeart/2005/8/layout/chevron2"/>
    <dgm:cxn modelId="{1D1A5AB7-51E5-47AC-A30A-7818227E226F}" type="presParOf" srcId="{EDB2374C-159A-4660-A21A-83E716FBB230}" destId="{4F3A6914-99D0-4708-BC24-38627B14B376}" srcOrd="0" destOrd="0" presId="urn:microsoft.com/office/officeart/2005/8/layout/chevron2"/>
    <dgm:cxn modelId="{5B1D1973-7ABE-40DE-AB33-A44A7F0A8959}" type="presParOf" srcId="{EDB2374C-159A-4660-A21A-83E716FBB230}" destId="{C743141F-083F-4251-8867-A8A1D3C5F7E2}" srcOrd="1" destOrd="0" presId="urn:microsoft.com/office/officeart/2005/8/layout/chevron2"/>
    <dgm:cxn modelId="{DE6C762F-853E-4130-B1BD-D47AEB8DE827}" type="presParOf" srcId="{C769CAF2-F166-49AB-88C8-8A2B016BFD2F}" destId="{B3D2F97A-4ACB-4F7F-B83D-ECCEB81DC494}" srcOrd="3" destOrd="0" presId="urn:microsoft.com/office/officeart/2005/8/layout/chevron2"/>
    <dgm:cxn modelId="{B83F56DD-18B9-457B-944F-8818D1C39FEE}" type="presParOf" srcId="{C769CAF2-F166-49AB-88C8-8A2B016BFD2F}" destId="{E2DE7DF5-02A7-45C3-8D40-0733163DA758}" srcOrd="4" destOrd="0" presId="urn:microsoft.com/office/officeart/2005/8/layout/chevron2"/>
    <dgm:cxn modelId="{4F88E03E-A3A0-4B2F-9E1F-CD16DB46F769}" type="presParOf" srcId="{E2DE7DF5-02A7-45C3-8D40-0733163DA758}" destId="{146D32E7-C296-484B-BCCC-4DBB5F248D24}" srcOrd="0" destOrd="0" presId="urn:microsoft.com/office/officeart/2005/8/layout/chevron2"/>
    <dgm:cxn modelId="{F90C3255-B27F-459F-BF58-D608EEB545E6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err="1" smtClean="0"/>
            <a:t>Eval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</a:t>
          </a:r>
          <a:r>
            <a:rPr lang="en-US" dirty="0" err="1" smtClean="0">
              <a:solidFill>
                <a:schemeClr val="tx1"/>
              </a:solidFill>
            </a:rPr>
            <a:t>editcal</a:t>
          </a:r>
          <a:r>
            <a:rPr lang="en-US" dirty="0" smtClean="0">
              <a:solidFill>
                <a:schemeClr val="tx1"/>
              </a:solidFill>
            </a:rPr>
            <a:t> or other tools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Suggest possible corrections 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Consider sources of “not good” result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Participate in corrections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/>
            <a:t>Advise</a:t>
          </a:r>
          <a:endParaRPr lang="en-US" dirty="0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2" custLinFactNeighborX="0" custLinFactNeighborY="-130">
        <dgm:presLayoutVars>
          <dgm:chMax val="1"/>
          <dgm:bulletEnabled val="1"/>
        </dgm:presLayoutVars>
      </dgm:prSet>
      <dgm:spPr/>
    </dgm:pt>
    <dgm:pt modelId="{E13AF847-3D5C-4FD2-AAB5-E4C693EB83AD}" type="pres">
      <dgm:prSet presAssocID="{796F7E98-A924-4BA4-B604-C448D37A874F}" presName="descendantText" presStyleLbl="alignAcc1" presStyleIdx="0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9A9D985B-8EAC-4AFF-A46B-C366F2B41936}" type="presOf" srcId="{C7F2D5D3-F564-4C41-AE79-711DD3898E29}" destId="{C769CAF2-F166-49AB-88C8-8A2B016BFD2F}" srcOrd="0" destOrd="0" presId="urn:microsoft.com/office/officeart/2005/8/layout/chevron2"/>
    <dgm:cxn modelId="{CE2CBC7F-EA48-48BC-8CE8-0EE1F6546A34}" type="presOf" srcId="{ED5E4D7A-0220-47F6-99D6-65DBE75003CA}" destId="{C743141F-083F-4251-8867-A8A1D3C5F7E2}" srcOrd="0" destOrd="0" presId="urn:microsoft.com/office/officeart/2005/8/layout/chevron2"/>
    <dgm:cxn modelId="{B1EB1599-0569-4C44-8106-B84CE8AB5F2C}" type="presOf" srcId="{0C1ED6F5-974C-4E00-B3CB-FB4FF2D077C7}" destId="{E13AF847-3D5C-4FD2-AAB5-E4C693EB83AD}" srcOrd="0" destOrd="0" presId="urn:microsoft.com/office/officeart/2005/8/layout/chevron2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09C357BF-053B-411E-9597-FE3A3D3A1846}" type="presOf" srcId="{796F7E98-A924-4BA4-B604-C448D37A874F}" destId="{ACC72DF5-733A-416B-BF89-370B89BDB879}" srcOrd="0" destOrd="0" presId="urn:microsoft.com/office/officeart/2005/8/layout/chevron2"/>
    <dgm:cxn modelId="{C548402A-AE58-4940-86EB-B883B4D9FB97}" type="presOf" srcId="{C3EB3146-377F-47E8-A7EF-0FE9C998E62D}" destId="{4F3A6914-99D0-4708-BC24-38627B14B376}" srcOrd="0" destOrd="0" presId="urn:microsoft.com/office/officeart/2005/8/layout/chevron2"/>
    <dgm:cxn modelId="{6303C131-604A-4011-9E7C-B23D3DAF84AA}" type="presOf" srcId="{ADB34E70-3BDA-4026-AB00-31C4B050D01A}" destId="{E13AF847-3D5C-4FD2-AAB5-E4C693EB83AD}" srcOrd="0" destOrd="1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3DBCC76C-337A-4B63-9717-4D879241FC14}" type="presOf" srcId="{E801BA2D-474A-454F-8776-70EB34E087E4}" destId="{C743141F-083F-4251-8867-A8A1D3C5F7E2}" srcOrd="0" destOrd="1" presId="urn:microsoft.com/office/officeart/2005/8/layout/chevron2"/>
    <dgm:cxn modelId="{C0EA29ED-9A91-41B9-BF69-D23C324D7F26}" type="presParOf" srcId="{C769CAF2-F166-49AB-88C8-8A2B016BFD2F}" destId="{D5D9FEA5-C97F-4D29-B7D3-B5096BF903F4}" srcOrd="0" destOrd="0" presId="urn:microsoft.com/office/officeart/2005/8/layout/chevron2"/>
    <dgm:cxn modelId="{0BB470CB-8E59-498F-8861-82FA11688258}" type="presParOf" srcId="{D5D9FEA5-C97F-4D29-B7D3-B5096BF903F4}" destId="{ACC72DF5-733A-416B-BF89-370B89BDB879}" srcOrd="0" destOrd="0" presId="urn:microsoft.com/office/officeart/2005/8/layout/chevron2"/>
    <dgm:cxn modelId="{41AF30B6-E4B4-4494-886A-DE54751802E4}" type="presParOf" srcId="{D5D9FEA5-C97F-4D29-B7D3-B5096BF903F4}" destId="{E13AF847-3D5C-4FD2-AAB5-E4C693EB83AD}" srcOrd="1" destOrd="0" presId="urn:microsoft.com/office/officeart/2005/8/layout/chevron2"/>
    <dgm:cxn modelId="{F8C5B13B-F468-4147-9F7C-FA118CB96CF6}" type="presParOf" srcId="{C769CAF2-F166-49AB-88C8-8A2B016BFD2F}" destId="{B92D6CAA-2BE1-4AC9-8425-85818D08DB78}" srcOrd="1" destOrd="0" presId="urn:microsoft.com/office/officeart/2005/8/layout/chevron2"/>
    <dgm:cxn modelId="{FFB14314-E0F8-4865-98F7-0A924806CEDB}" type="presParOf" srcId="{C769CAF2-F166-49AB-88C8-8A2B016BFD2F}" destId="{EDB2374C-159A-4660-A21A-83E716FBB230}" srcOrd="2" destOrd="0" presId="urn:microsoft.com/office/officeart/2005/8/layout/chevron2"/>
    <dgm:cxn modelId="{69D9F42B-BD91-4C8D-A58C-739A408BF5BC}" type="presParOf" srcId="{EDB2374C-159A-4660-A21A-83E716FBB230}" destId="{4F3A6914-99D0-4708-BC24-38627B14B376}" srcOrd="0" destOrd="0" presId="urn:microsoft.com/office/officeart/2005/8/layout/chevron2"/>
    <dgm:cxn modelId="{30823B56-C844-40C2-A586-D7845E00E8F8}" type="presParOf" srcId="{EDB2374C-159A-4660-A21A-83E716FBB230}" destId="{C743141F-083F-4251-8867-A8A1D3C5F7E2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8769DD"/>
        </a:solidFill>
      </dgm:spPr>
      <dgm:t>
        <a:bodyPr/>
        <a:lstStyle/>
        <a:p>
          <a:r>
            <a:rPr lang="en-US" dirty="0" smtClean="0"/>
            <a:t>Archive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8769DD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Assure updated database is backed up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8769DD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Validate use in house &amp; on planes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8769DD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Check </a:t>
          </a:r>
          <a:r>
            <a:rPr lang="en-US" dirty="0" err="1" smtClean="0">
              <a:solidFill>
                <a:schemeClr val="tx1"/>
              </a:solidFill>
            </a:rPr>
            <a:t>calfiles</a:t>
          </a:r>
          <a:r>
            <a:rPr lang="en-US" dirty="0" smtClean="0">
              <a:solidFill>
                <a:schemeClr val="tx1"/>
              </a:solidFill>
            </a:rPr>
            <a:t> into subversion 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8769DD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Notify Techs &amp; PMs they’re in place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8769DD"/>
        </a:solidFill>
      </dgm:spPr>
      <dgm:t>
        <a:bodyPr/>
        <a:lstStyle/>
        <a:p>
          <a:r>
            <a:rPr lang="en-US" dirty="0" smtClean="0"/>
            <a:t>Apply</a:t>
          </a:r>
          <a:endParaRPr lang="en-US" dirty="0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2" custLinFactNeighborX="0" custLinFactNeighborY="-130">
        <dgm:presLayoutVars>
          <dgm:chMax val="1"/>
          <dgm:bulletEnabled val="1"/>
        </dgm:presLayoutVars>
      </dgm:prSet>
      <dgm:spPr/>
    </dgm:pt>
    <dgm:pt modelId="{E13AF847-3D5C-4FD2-AAB5-E4C693EB83AD}" type="pres">
      <dgm:prSet presAssocID="{796F7E98-A924-4BA4-B604-C448D37A874F}" presName="descendantText" presStyleLbl="alignAcc1" presStyleIdx="0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23C29B9F-3E7B-48ED-88FF-59D207FFFAB2}" type="presOf" srcId="{ADB34E70-3BDA-4026-AB00-31C4B050D01A}" destId="{E13AF847-3D5C-4FD2-AAB5-E4C693EB83AD}" srcOrd="0" destOrd="1" presId="urn:microsoft.com/office/officeart/2005/8/layout/chevron2"/>
    <dgm:cxn modelId="{7AF5E16C-8F1F-48D9-8512-74D5B2D55C79}" type="presOf" srcId="{ED5E4D7A-0220-47F6-99D6-65DBE75003CA}" destId="{C743141F-083F-4251-8867-A8A1D3C5F7E2}" srcOrd="0" destOrd="0" presId="urn:microsoft.com/office/officeart/2005/8/layout/chevron2"/>
    <dgm:cxn modelId="{2C2317B4-177D-4F52-B3CF-0BCCD47D9411}" type="presOf" srcId="{796F7E98-A924-4BA4-B604-C448D37A874F}" destId="{ACC72DF5-733A-416B-BF89-370B89BDB879}" srcOrd="0" destOrd="0" presId="urn:microsoft.com/office/officeart/2005/8/layout/chevron2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FA0DB704-205E-4250-A713-A40BAF698F83}" type="presOf" srcId="{C3EB3146-377F-47E8-A7EF-0FE9C998E62D}" destId="{4F3A6914-99D0-4708-BC24-38627B14B376}" srcOrd="0" destOrd="0" presId="urn:microsoft.com/office/officeart/2005/8/layout/chevron2"/>
    <dgm:cxn modelId="{8318EACF-CAFD-4C58-82DC-FBE3F9FFCB2B}" type="presOf" srcId="{C7F2D5D3-F564-4C41-AE79-711DD3898E29}" destId="{C769CAF2-F166-49AB-88C8-8A2B016BFD2F}" srcOrd="0" destOrd="0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84B31C76-39D4-4779-A130-33CEF7C6997F}" type="presOf" srcId="{0C1ED6F5-974C-4E00-B3CB-FB4FF2D077C7}" destId="{E13AF847-3D5C-4FD2-AAB5-E4C693EB83AD}" srcOrd="0" destOrd="0" presId="urn:microsoft.com/office/officeart/2005/8/layout/chevron2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97937BA1-796B-4BD3-954C-4CF8A6E011C0}" type="presOf" srcId="{E801BA2D-474A-454F-8776-70EB34E087E4}" destId="{C743141F-083F-4251-8867-A8A1D3C5F7E2}" srcOrd="0" destOrd="1" presId="urn:microsoft.com/office/officeart/2005/8/layout/chevron2"/>
    <dgm:cxn modelId="{8777DB6B-1F8D-4875-8741-71FAA290AACF}" type="presParOf" srcId="{C769CAF2-F166-49AB-88C8-8A2B016BFD2F}" destId="{D5D9FEA5-C97F-4D29-B7D3-B5096BF903F4}" srcOrd="0" destOrd="0" presId="urn:microsoft.com/office/officeart/2005/8/layout/chevron2"/>
    <dgm:cxn modelId="{854126E6-4A70-461D-9F5B-4AD31A736412}" type="presParOf" srcId="{D5D9FEA5-C97F-4D29-B7D3-B5096BF903F4}" destId="{ACC72DF5-733A-416B-BF89-370B89BDB879}" srcOrd="0" destOrd="0" presId="urn:microsoft.com/office/officeart/2005/8/layout/chevron2"/>
    <dgm:cxn modelId="{E4792235-DB7B-47FE-B910-CCD7B1D48121}" type="presParOf" srcId="{D5D9FEA5-C97F-4D29-B7D3-B5096BF903F4}" destId="{E13AF847-3D5C-4FD2-AAB5-E4C693EB83AD}" srcOrd="1" destOrd="0" presId="urn:microsoft.com/office/officeart/2005/8/layout/chevron2"/>
    <dgm:cxn modelId="{98F3CA40-AACA-40E7-9F77-160FC9CD060F}" type="presParOf" srcId="{C769CAF2-F166-49AB-88C8-8A2B016BFD2F}" destId="{B92D6CAA-2BE1-4AC9-8425-85818D08DB78}" srcOrd="1" destOrd="0" presId="urn:microsoft.com/office/officeart/2005/8/layout/chevron2"/>
    <dgm:cxn modelId="{343380BC-695E-4116-8ADD-AB291E15E0B8}" type="presParOf" srcId="{C769CAF2-F166-49AB-88C8-8A2B016BFD2F}" destId="{EDB2374C-159A-4660-A21A-83E716FBB230}" srcOrd="2" destOrd="0" presId="urn:microsoft.com/office/officeart/2005/8/layout/chevron2"/>
    <dgm:cxn modelId="{E1A8DD94-05D0-4410-9B15-DD50D698A0E9}" type="presParOf" srcId="{EDB2374C-159A-4660-A21A-83E716FBB230}" destId="{4F3A6914-99D0-4708-BC24-38627B14B376}" srcOrd="0" destOrd="0" presId="urn:microsoft.com/office/officeart/2005/8/layout/chevron2"/>
    <dgm:cxn modelId="{83AF0AFA-0B14-4AAF-91AE-15750701A61E}" type="presParOf" srcId="{EDB2374C-159A-4660-A21A-83E716FBB230}" destId="{C743141F-083F-4251-8867-A8A1D3C5F7E2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Place equipment as needed (</a:t>
          </a:r>
          <a:r>
            <a:rPr lang="en-US" dirty="0" err="1" smtClean="0">
              <a:solidFill>
                <a:schemeClr val="tx1"/>
              </a:solidFill>
            </a:rPr>
            <a:t>e.g.cal</a:t>
          </a:r>
          <a:r>
            <a:rPr lang="en-US" dirty="0" smtClean="0">
              <a:solidFill>
                <a:schemeClr val="tx1"/>
              </a:solidFill>
            </a:rPr>
            <a:t> cart)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D726E576-A08F-40AD-938E-2E8B8942612B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baseline="0" dirty="0" smtClean="0">
              <a:solidFill>
                <a:schemeClr val="tx1"/>
              </a:solidFill>
            </a:rPr>
            <a:t>Start ADS in cal flight mode</a:t>
          </a:r>
          <a:endParaRPr lang="en-US" dirty="0">
            <a:solidFill>
              <a:schemeClr val="tx1"/>
            </a:solidFill>
          </a:endParaRPr>
        </a:p>
      </dgm:t>
    </dgm:pt>
    <dgm:pt modelId="{AB26D88B-07C6-4213-8415-6E57525EF359}" type="parTrans" cxnId="{0DAE4FAE-87CE-40CF-9E7F-8EACEF90C957}">
      <dgm:prSet/>
      <dgm:spPr/>
      <dgm:t>
        <a:bodyPr/>
        <a:lstStyle/>
        <a:p>
          <a:endParaRPr lang="en-US"/>
        </a:p>
      </dgm:t>
    </dgm:pt>
    <dgm:pt modelId="{3D4B2684-8C30-4FDE-93AD-2C9E2A5308A2}" type="sibTrans" cxnId="{0DAE4FAE-87CE-40CF-9E7F-8EACEF90C957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Cal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Apply standard value to “instrument”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3C71ACA5-9AF2-40E4-AD74-1F364F534B7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Use </a:t>
          </a:r>
          <a:r>
            <a:rPr lang="en-US" dirty="0" err="1" smtClean="0">
              <a:solidFill>
                <a:schemeClr val="tx1"/>
              </a:solidFill>
            </a:rPr>
            <a:t>aeros</a:t>
          </a:r>
          <a:r>
            <a:rPr lang="en-US" dirty="0" smtClean="0">
              <a:solidFill>
                <a:schemeClr val="tx1"/>
              </a:solidFill>
            </a:rPr>
            <a:t> to obtain  ADS result</a:t>
          </a:r>
          <a:endParaRPr lang="en-US" dirty="0">
            <a:solidFill>
              <a:schemeClr val="tx1"/>
            </a:solidFill>
          </a:endParaRPr>
        </a:p>
      </dgm:t>
    </dgm:pt>
    <dgm:pt modelId="{82758B6F-3479-4743-94D7-EF8F222080DB}" type="parTrans" cxnId="{78060867-2CD1-4CFA-9E85-7B855A03A7A2}">
      <dgm:prSet/>
      <dgm:spPr/>
      <dgm:t>
        <a:bodyPr/>
        <a:lstStyle/>
        <a:p>
          <a:endParaRPr lang="en-US"/>
        </a:p>
      </dgm:t>
    </dgm:pt>
    <dgm:pt modelId="{87D35B05-0449-448F-AB19-4F39640F8083}" type="sibTrans" cxnId="{78060867-2CD1-4CFA-9E85-7B855A03A7A2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When satisfied with the resulting cal: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80A1BC55-5EB6-42ED-888B-E02EF7CDECF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Notify Project Mgr (PM) of available cal</a:t>
          </a:r>
          <a:endParaRPr lang="en-US" dirty="0">
            <a:solidFill>
              <a:schemeClr val="tx1"/>
            </a:solidFill>
          </a:endParaRPr>
        </a:p>
      </dgm:t>
    </dgm:pt>
    <dgm:pt modelId="{F1341DBB-EC7C-4033-97E3-13F3559816F7}" type="parTrans" cxnId="{0A0E4C42-72B7-490F-AF13-7B9FDF41EF77}">
      <dgm:prSet/>
      <dgm:spPr/>
      <dgm:t>
        <a:bodyPr/>
        <a:lstStyle/>
        <a:p>
          <a:endParaRPr lang="en-US"/>
        </a:p>
      </dgm:t>
    </dgm:pt>
    <dgm:pt modelId="{6AA2FCD0-5718-4C8B-9090-62053B4840BC}" type="sibTrans" cxnId="{0A0E4C42-72B7-490F-AF13-7B9FDF41EF77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13AF847-3D5C-4FD2-AAB5-E4C693EB83AD}" type="pres">
      <dgm:prSet presAssocID="{796F7E98-A924-4BA4-B604-C448D37A874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0A0E4C42-72B7-490F-AF13-7B9FDF41EF77}" srcId="{614D8A0F-9F2C-4801-B798-2006E9E6B4DA}" destId="{80A1BC55-5EB6-42ED-888B-E02EF7CDECFD}" srcOrd="0" destOrd="0" parTransId="{F1341DBB-EC7C-4033-97E3-13F3559816F7}" sibTransId="{6AA2FCD0-5718-4C8B-9090-62053B4840BC}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3A2942BB-9303-4D84-A0C7-E7DCC49864B5}" type="presOf" srcId="{D726E576-A08F-40AD-938E-2E8B8942612B}" destId="{E13AF847-3D5C-4FD2-AAB5-E4C693EB83AD}" srcOrd="0" destOrd="1" presId="urn:microsoft.com/office/officeart/2005/8/layout/chevron2"/>
    <dgm:cxn modelId="{C36C8604-DEA0-4671-8FB4-A13DD099A8C3}" type="presOf" srcId="{817753E1-6A5A-403F-B6D6-0A3A00A7E744}" destId="{146D32E7-C296-484B-BCCC-4DBB5F248D24}" srcOrd="0" destOrd="0" presId="urn:microsoft.com/office/officeart/2005/8/layout/chevron2"/>
    <dgm:cxn modelId="{9367D1EC-5DEE-437B-B8A1-19CFB6DDD2BD}" type="presOf" srcId="{3C71ACA5-9AF2-40E4-AD74-1F364F534B70}" destId="{C743141F-083F-4251-8867-A8A1D3C5F7E2}" srcOrd="0" destOrd="1" presId="urn:microsoft.com/office/officeart/2005/8/layout/chevron2"/>
    <dgm:cxn modelId="{B6295CF2-A0C1-4763-95C1-2D5CC1CC6738}" type="presOf" srcId="{796F7E98-A924-4BA4-B604-C448D37A874F}" destId="{ACC72DF5-733A-416B-BF89-370B89BDB879}" srcOrd="0" destOrd="0" presId="urn:microsoft.com/office/officeart/2005/8/layout/chevron2"/>
    <dgm:cxn modelId="{51FD1C9F-EDB6-4FC0-B462-A7A986992F2C}" type="presOf" srcId="{614D8A0F-9F2C-4801-B798-2006E9E6B4DA}" destId="{EABDE880-7304-4D37-9060-19673F402EE7}" srcOrd="0" destOrd="0" presId="urn:microsoft.com/office/officeart/2005/8/layout/chevron2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05B80D17-4340-413C-AE4B-40AD47514EE8}" type="presOf" srcId="{C7F2D5D3-F564-4C41-AE79-711DD3898E29}" destId="{C769CAF2-F166-49AB-88C8-8A2B016BFD2F}" srcOrd="0" destOrd="0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B9839574-2A75-4025-99DE-2C7B165BD3E0}" type="presOf" srcId="{ED5E4D7A-0220-47F6-99D6-65DBE75003CA}" destId="{C743141F-083F-4251-8867-A8A1D3C5F7E2}" srcOrd="0" destOrd="0" presId="urn:microsoft.com/office/officeart/2005/8/layout/chevron2"/>
    <dgm:cxn modelId="{AA1C49DF-572B-462B-BAF0-577CCD86B3B3}" type="presOf" srcId="{80A1BC55-5EB6-42ED-888B-E02EF7CDECFD}" destId="{EABDE880-7304-4D37-9060-19673F402EE7}" srcOrd="0" destOrd="1" presId="urn:microsoft.com/office/officeart/2005/8/layout/chevron2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78060867-2CD1-4CFA-9E85-7B855A03A7A2}" srcId="{C3EB3146-377F-47E8-A7EF-0FE9C998E62D}" destId="{3C71ACA5-9AF2-40E4-AD74-1F364F534B70}" srcOrd="1" destOrd="0" parTransId="{82758B6F-3479-4743-94D7-EF8F222080DB}" sibTransId="{87D35B05-0449-448F-AB19-4F39640F8083}"/>
    <dgm:cxn modelId="{54B849BC-ECF1-478C-970E-3E246B899EA5}" type="presOf" srcId="{0C1ED6F5-974C-4E00-B3CB-FB4FF2D077C7}" destId="{E13AF847-3D5C-4FD2-AAB5-E4C693EB83AD}" srcOrd="0" destOrd="0" presId="urn:microsoft.com/office/officeart/2005/8/layout/chevron2"/>
    <dgm:cxn modelId="{27A5CDB0-36FF-45D1-ABAF-9E9EDCE604FE}" type="presOf" srcId="{C3EB3146-377F-47E8-A7EF-0FE9C998E62D}" destId="{4F3A6914-99D0-4708-BC24-38627B14B376}" srcOrd="0" destOrd="0" presId="urn:microsoft.com/office/officeart/2005/8/layout/chevron2"/>
    <dgm:cxn modelId="{0DAE4FAE-87CE-40CF-9E7F-8EACEF90C957}" srcId="{796F7E98-A924-4BA4-B604-C448D37A874F}" destId="{D726E576-A08F-40AD-938E-2E8B8942612B}" srcOrd="1" destOrd="0" parTransId="{AB26D88B-07C6-4213-8415-6E57525EF359}" sibTransId="{3D4B2684-8C30-4FDE-93AD-2C9E2A5308A2}"/>
    <dgm:cxn modelId="{0FC82716-4666-4F60-8E32-0374745BBFE1}" type="presParOf" srcId="{C769CAF2-F166-49AB-88C8-8A2B016BFD2F}" destId="{D5D9FEA5-C97F-4D29-B7D3-B5096BF903F4}" srcOrd="0" destOrd="0" presId="urn:microsoft.com/office/officeart/2005/8/layout/chevron2"/>
    <dgm:cxn modelId="{72A3C727-7CE3-459A-9551-101A3BF9C47C}" type="presParOf" srcId="{D5D9FEA5-C97F-4D29-B7D3-B5096BF903F4}" destId="{ACC72DF5-733A-416B-BF89-370B89BDB879}" srcOrd="0" destOrd="0" presId="urn:microsoft.com/office/officeart/2005/8/layout/chevron2"/>
    <dgm:cxn modelId="{A6B4E099-B302-4C4D-A7D0-7276A5490421}" type="presParOf" srcId="{D5D9FEA5-C97F-4D29-B7D3-B5096BF903F4}" destId="{E13AF847-3D5C-4FD2-AAB5-E4C693EB83AD}" srcOrd="1" destOrd="0" presId="urn:microsoft.com/office/officeart/2005/8/layout/chevron2"/>
    <dgm:cxn modelId="{66678266-DCE7-4E5F-BB34-FF96DFE46D08}" type="presParOf" srcId="{C769CAF2-F166-49AB-88C8-8A2B016BFD2F}" destId="{B92D6CAA-2BE1-4AC9-8425-85818D08DB78}" srcOrd="1" destOrd="0" presId="urn:microsoft.com/office/officeart/2005/8/layout/chevron2"/>
    <dgm:cxn modelId="{648C3DBF-F228-470F-8D2A-23F55CF16F4E}" type="presParOf" srcId="{C769CAF2-F166-49AB-88C8-8A2B016BFD2F}" destId="{EDB2374C-159A-4660-A21A-83E716FBB230}" srcOrd="2" destOrd="0" presId="urn:microsoft.com/office/officeart/2005/8/layout/chevron2"/>
    <dgm:cxn modelId="{34E4AA84-1660-4FBA-BE86-7F861C03AD08}" type="presParOf" srcId="{EDB2374C-159A-4660-A21A-83E716FBB230}" destId="{4F3A6914-99D0-4708-BC24-38627B14B376}" srcOrd="0" destOrd="0" presId="urn:microsoft.com/office/officeart/2005/8/layout/chevron2"/>
    <dgm:cxn modelId="{AC7485A9-9639-4BB8-9671-3D6738FB0A9F}" type="presParOf" srcId="{EDB2374C-159A-4660-A21A-83E716FBB230}" destId="{C743141F-083F-4251-8867-A8A1D3C5F7E2}" srcOrd="1" destOrd="0" presId="urn:microsoft.com/office/officeart/2005/8/layout/chevron2"/>
    <dgm:cxn modelId="{2368BCCD-DE76-411D-BCB0-8FE6F26BCB60}" type="presParOf" srcId="{C769CAF2-F166-49AB-88C8-8A2B016BFD2F}" destId="{B3D2F97A-4ACB-4F7F-B83D-ECCEB81DC494}" srcOrd="3" destOrd="0" presId="urn:microsoft.com/office/officeart/2005/8/layout/chevron2"/>
    <dgm:cxn modelId="{802A35EB-D423-4312-B6D1-8A9EF18CA9DE}" type="presParOf" srcId="{C769CAF2-F166-49AB-88C8-8A2B016BFD2F}" destId="{E2DE7DF5-02A7-45C3-8D40-0733163DA758}" srcOrd="4" destOrd="0" presId="urn:microsoft.com/office/officeart/2005/8/layout/chevron2"/>
    <dgm:cxn modelId="{BD3FA48E-7A44-4CCC-B9E9-1E88D92C1999}" type="presParOf" srcId="{E2DE7DF5-02A7-45C3-8D40-0733163DA758}" destId="{146D32E7-C296-484B-BCCC-4DBB5F248D24}" srcOrd="0" destOrd="0" presId="urn:microsoft.com/office/officeart/2005/8/layout/chevron2"/>
    <dgm:cxn modelId="{0BF67CD4-FE5C-4AA4-944B-E535E74167CE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Pull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Assure Cal Source (plane) is on network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Verify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to compare calibration to prior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“not good” notify </a:t>
          </a:r>
          <a:r>
            <a:rPr lang="en-US" dirty="0" err="1" smtClean="0">
              <a:solidFill>
                <a:schemeClr val="tx1"/>
              </a:solidFill>
            </a:rPr>
            <a:t>Rsig</a:t>
          </a:r>
          <a:r>
            <a:rPr lang="en-US" dirty="0" smtClean="0">
              <a:solidFill>
                <a:schemeClr val="tx1"/>
              </a:solidFill>
            </a:rPr>
            <a:t> (i.e. this group)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80A1BC55-5EB6-42ED-888B-E02EF7CDECF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“good” notify SEs of available </a:t>
          </a:r>
          <a:r>
            <a:rPr lang="en-US" dirty="0" err="1" smtClean="0">
              <a:solidFill>
                <a:schemeClr val="tx1"/>
              </a:solidFill>
            </a:rPr>
            <a:t>calfile</a:t>
          </a:r>
          <a:endParaRPr lang="en-US" dirty="0">
            <a:solidFill>
              <a:schemeClr val="tx1"/>
            </a:solidFill>
          </a:endParaRPr>
        </a:p>
      </dgm:t>
    </dgm:pt>
    <dgm:pt modelId="{F1341DBB-EC7C-4033-97E3-13F3559816F7}" type="parTrans" cxnId="{0A0E4C42-72B7-490F-AF13-7B9FDF41EF77}">
      <dgm:prSet/>
      <dgm:spPr/>
      <dgm:t>
        <a:bodyPr/>
        <a:lstStyle/>
        <a:p>
          <a:endParaRPr lang="en-US"/>
        </a:p>
      </dgm:t>
    </dgm:pt>
    <dgm:pt modelId="{6AA2FCD0-5718-4C8B-9090-62053B4840BC}" type="sibTrans" cxnId="{0A0E4C42-72B7-490F-AF13-7B9FDF41EF77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Start Calibration Database Editor (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“good” 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to write </a:t>
          </a:r>
          <a:r>
            <a:rPr lang="en-US" dirty="0" err="1" smtClean="0">
              <a:solidFill>
                <a:schemeClr val="tx1"/>
              </a:solidFill>
            </a:rPr>
            <a:t>calfile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 custLinFactNeighborX="0" custLinFactNeighborY="-130">
        <dgm:presLayoutVars>
          <dgm:chMax val="1"/>
          <dgm:bulletEnabled val="1"/>
        </dgm:presLayoutVars>
      </dgm:prSet>
      <dgm:spPr/>
    </dgm:pt>
    <dgm:pt modelId="{E13AF847-3D5C-4FD2-AAB5-E4C693EB83AD}" type="pres">
      <dgm:prSet presAssocID="{796F7E98-A924-4BA4-B604-C448D37A874F}" presName="descendantText" presStyleLbl="alignAcc1" presStyleIdx="0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2B0BB8-FD82-468D-BD1D-BBF42E4D3082}" type="presOf" srcId="{C7F2D5D3-F564-4C41-AE79-711DD3898E29}" destId="{C769CAF2-F166-49AB-88C8-8A2B016BFD2F}" srcOrd="0" destOrd="0" presId="urn:microsoft.com/office/officeart/2005/8/layout/chevron2"/>
    <dgm:cxn modelId="{C2E5E38E-7550-4A58-BA5F-7A72A89F8E2D}" type="presOf" srcId="{0C1ED6F5-974C-4E00-B3CB-FB4FF2D077C7}" destId="{E13AF847-3D5C-4FD2-AAB5-E4C693EB83AD}" srcOrd="0" destOrd="0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936F121B-C65F-4E33-8E09-A054F9C50CCF}" type="presOf" srcId="{80A1BC55-5EB6-42ED-888B-E02EF7CDECFD}" destId="{EABDE880-7304-4D37-9060-19673F402EE7}" srcOrd="0" destOrd="1" presId="urn:microsoft.com/office/officeart/2005/8/layout/chevron2"/>
    <dgm:cxn modelId="{0A0E4C42-72B7-490F-AF13-7B9FDF41EF77}" srcId="{817753E1-6A5A-403F-B6D6-0A3A00A7E744}" destId="{80A1BC55-5EB6-42ED-888B-E02EF7CDECFD}" srcOrd="1" destOrd="0" parTransId="{F1341DBB-EC7C-4033-97E3-13F3559816F7}" sibTransId="{6AA2FCD0-5718-4C8B-9090-62053B4840BC}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9D748541-45E9-4973-A226-C5BE45F1A85E}" type="presOf" srcId="{614D8A0F-9F2C-4801-B798-2006E9E6B4DA}" destId="{EABDE880-7304-4D37-9060-19673F402EE7}" srcOrd="0" destOrd="0" presId="urn:microsoft.com/office/officeart/2005/8/layout/chevron2"/>
    <dgm:cxn modelId="{2F2D30B6-D4F5-4987-835E-21A2A50E5E3F}" type="presOf" srcId="{C3EB3146-377F-47E8-A7EF-0FE9C998E62D}" destId="{4F3A6914-99D0-4708-BC24-38627B14B376}" srcOrd="0" destOrd="0" presId="urn:microsoft.com/office/officeart/2005/8/layout/chevron2"/>
    <dgm:cxn modelId="{D6A613D6-4022-4C91-83EA-7F134AB621F0}" type="presOf" srcId="{E801BA2D-474A-454F-8776-70EB34E087E4}" destId="{C743141F-083F-4251-8867-A8A1D3C5F7E2}" srcOrd="0" destOrd="1" presId="urn:microsoft.com/office/officeart/2005/8/layout/chevron2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23B8D932-D80C-4ED2-ACD7-6983B98639FA}" type="presOf" srcId="{817753E1-6A5A-403F-B6D6-0A3A00A7E744}" destId="{146D32E7-C296-484B-BCCC-4DBB5F248D24}" srcOrd="0" destOrd="0" presId="urn:microsoft.com/office/officeart/2005/8/layout/chevron2"/>
    <dgm:cxn modelId="{4A10DB60-18FC-485B-BA22-FC01F03B563A}" type="presOf" srcId="{796F7E98-A924-4BA4-B604-C448D37A874F}" destId="{ACC72DF5-733A-416B-BF89-370B89BDB879}" srcOrd="0" destOrd="0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CD328419-7B32-47F7-AC4D-78AF56D2A937}" type="presOf" srcId="{ADB34E70-3BDA-4026-AB00-31C4B050D01A}" destId="{E13AF847-3D5C-4FD2-AAB5-E4C693EB83AD}" srcOrd="0" destOrd="1" presId="urn:microsoft.com/office/officeart/2005/8/layout/chevron2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FEF1D717-882B-481B-86E1-07BD71E88D83}" type="presOf" srcId="{ED5E4D7A-0220-47F6-99D6-65DBE75003CA}" destId="{C743141F-083F-4251-8867-A8A1D3C5F7E2}" srcOrd="0" destOrd="0" presId="urn:microsoft.com/office/officeart/2005/8/layout/chevron2"/>
    <dgm:cxn modelId="{0839CAE7-C908-4BD5-9016-BE60A37A639D}" type="presParOf" srcId="{C769CAF2-F166-49AB-88C8-8A2B016BFD2F}" destId="{D5D9FEA5-C97F-4D29-B7D3-B5096BF903F4}" srcOrd="0" destOrd="0" presId="urn:microsoft.com/office/officeart/2005/8/layout/chevron2"/>
    <dgm:cxn modelId="{98EA9A9A-419C-4AF3-9B46-DF30F310B017}" type="presParOf" srcId="{D5D9FEA5-C97F-4D29-B7D3-B5096BF903F4}" destId="{ACC72DF5-733A-416B-BF89-370B89BDB879}" srcOrd="0" destOrd="0" presId="urn:microsoft.com/office/officeart/2005/8/layout/chevron2"/>
    <dgm:cxn modelId="{46712E08-751F-4254-B649-3C1C25D0AE39}" type="presParOf" srcId="{D5D9FEA5-C97F-4D29-B7D3-B5096BF903F4}" destId="{E13AF847-3D5C-4FD2-AAB5-E4C693EB83AD}" srcOrd="1" destOrd="0" presId="urn:microsoft.com/office/officeart/2005/8/layout/chevron2"/>
    <dgm:cxn modelId="{ED098A99-2342-42B8-9BD3-2AD6CBA38B38}" type="presParOf" srcId="{C769CAF2-F166-49AB-88C8-8A2B016BFD2F}" destId="{B92D6CAA-2BE1-4AC9-8425-85818D08DB78}" srcOrd="1" destOrd="0" presId="urn:microsoft.com/office/officeart/2005/8/layout/chevron2"/>
    <dgm:cxn modelId="{5E9D7CBF-8CB0-49F0-AADE-8ECDDBAD446F}" type="presParOf" srcId="{C769CAF2-F166-49AB-88C8-8A2B016BFD2F}" destId="{EDB2374C-159A-4660-A21A-83E716FBB230}" srcOrd="2" destOrd="0" presId="urn:microsoft.com/office/officeart/2005/8/layout/chevron2"/>
    <dgm:cxn modelId="{700D8878-AD71-4086-9D35-F80D8B5CA307}" type="presParOf" srcId="{EDB2374C-159A-4660-A21A-83E716FBB230}" destId="{4F3A6914-99D0-4708-BC24-38627B14B376}" srcOrd="0" destOrd="0" presId="urn:microsoft.com/office/officeart/2005/8/layout/chevron2"/>
    <dgm:cxn modelId="{34685D82-0118-46C2-A59B-8166394334EE}" type="presParOf" srcId="{EDB2374C-159A-4660-A21A-83E716FBB230}" destId="{C743141F-083F-4251-8867-A8A1D3C5F7E2}" srcOrd="1" destOrd="0" presId="urn:microsoft.com/office/officeart/2005/8/layout/chevron2"/>
    <dgm:cxn modelId="{7E688734-0824-43FE-9B85-CAE6C150DBBF}" type="presParOf" srcId="{C769CAF2-F166-49AB-88C8-8A2B016BFD2F}" destId="{B3D2F97A-4ACB-4F7F-B83D-ECCEB81DC494}" srcOrd="3" destOrd="0" presId="urn:microsoft.com/office/officeart/2005/8/layout/chevron2"/>
    <dgm:cxn modelId="{291DA7D7-9EBB-4382-B8C2-76C9C1164C73}" type="presParOf" srcId="{C769CAF2-F166-49AB-88C8-8A2B016BFD2F}" destId="{E2DE7DF5-02A7-45C3-8D40-0733163DA758}" srcOrd="4" destOrd="0" presId="urn:microsoft.com/office/officeart/2005/8/layout/chevron2"/>
    <dgm:cxn modelId="{8A786BEE-425D-4DF4-936D-C054EC89B70A}" type="presParOf" srcId="{E2DE7DF5-02A7-45C3-8D40-0733163DA758}" destId="{146D32E7-C296-484B-BCCC-4DBB5F248D24}" srcOrd="0" destOrd="0" presId="urn:microsoft.com/office/officeart/2005/8/layout/chevron2"/>
    <dgm:cxn modelId="{B690D1AF-2F6B-4AB1-8BDF-4777BD365706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Place equipment as needed (</a:t>
          </a:r>
          <a:r>
            <a:rPr lang="en-US" dirty="0" err="1" smtClean="0">
              <a:solidFill>
                <a:schemeClr val="tx1"/>
              </a:solidFill>
            </a:rPr>
            <a:t>e.g.cal</a:t>
          </a:r>
          <a:r>
            <a:rPr lang="en-US" dirty="0" smtClean="0">
              <a:solidFill>
                <a:schemeClr val="tx1"/>
              </a:solidFill>
            </a:rPr>
            <a:t> cart)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D726E576-A08F-40AD-938E-2E8B8942612B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baseline="0" dirty="0" smtClean="0">
              <a:solidFill>
                <a:schemeClr val="tx1"/>
              </a:solidFill>
            </a:rPr>
            <a:t>Start ADS in cal flight mode</a:t>
          </a:r>
          <a:endParaRPr lang="en-US" dirty="0">
            <a:solidFill>
              <a:schemeClr val="tx1"/>
            </a:solidFill>
          </a:endParaRPr>
        </a:p>
      </dgm:t>
    </dgm:pt>
    <dgm:pt modelId="{AB26D88B-07C6-4213-8415-6E57525EF359}" type="parTrans" cxnId="{0DAE4FAE-87CE-40CF-9E7F-8EACEF90C957}">
      <dgm:prSet/>
      <dgm:spPr/>
      <dgm:t>
        <a:bodyPr/>
        <a:lstStyle/>
        <a:p>
          <a:endParaRPr lang="en-US"/>
        </a:p>
      </dgm:t>
    </dgm:pt>
    <dgm:pt modelId="{3D4B2684-8C30-4FDE-93AD-2C9E2A5308A2}" type="sibTrans" cxnId="{0DAE4FAE-87CE-40CF-9E7F-8EACEF90C957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Cal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Apply standard value to “instrument”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3C71ACA5-9AF2-40E4-AD74-1F364F534B7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Use </a:t>
          </a:r>
          <a:r>
            <a:rPr lang="en-US" dirty="0" err="1" smtClean="0">
              <a:solidFill>
                <a:schemeClr val="tx1"/>
              </a:solidFill>
            </a:rPr>
            <a:t>aeros</a:t>
          </a:r>
          <a:r>
            <a:rPr lang="en-US" dirty="0" smtClean="0">
              <a:solidFill>
                <a:schemeClr val="tx1"/>
              </a:solidFill>
            </a:rPr>
            <a:t> to obtain  ADS result</a:t>
          </a:r>
          <a:endParaRPr lang="en-US" dirty="0">
            <a:solidFill>
              <a:schemeClr val="tx1"/>
            </a:solidFill>
          </a:endParaRPr>
        </a:p>
      </dgm:t>
    </dgm:pt>
    <dgm:pt modelId="{82758B6F-3479-4743-94D7-EF8F222080DB}" type="parTrans" cxnId="{78060867-2CD1-4CFA-9E85-7B855A03A7A2}">
      <dgm:prSet/>
      <dgm:spPr/>
      <dgm:t>
        <a:bodyPr/>
        <a:lstStyle/>
        <a:p>
          <a:endParaRPr lang="en-US"/>
        </a:p>
      </dgm:t>
    </dgm:pt>
    <dgm:pt modelId="{87D35B05-0449-448F-AB19-4F39640F8083}" type="sibTrans" cxnId="{78060867-2CD1-4CFA-9E85-7B855A03A7A2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When satisfied with the resulting cal: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80A1BC55-5EB6-42ED-888B-E02EF7CDECF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Notify Project Mgr (PM) of available cal</a:t>
          </a:r>
          <a:endParaRPr lang="en-US" dirty="0">
            <a:solidFill>
              <a:schemeClr val="tx1"/>
            </a:solidFill>
          </a:endParaRPr>
        </a:p>
      </dgm:t>
    </dgm:pt>
    <dgm:pt modelId="{F1341DBB-EC7C-4033-97E3-13F3559816F7}" type="parTrans" cxnId="{0A0E4C42-72B7-490F-AF13-7B9FDF41EF77}">
      <dgm:prSet/>
      <dgm:spPr/>
      <dgm:t>
        <a:bodyPr/>
        <a:lstStyle/>
        <a:p>
          <a:endParaRPr lang="en-US"/>
        </a:p>
      </dgm:t>
    </dgm:pt>
    <dgm:pt modelId="{6AA2FCD0-5718-4C8B-9090-62053B4840BC}" type="sibTrans" cxnId="{0A0E4C42-72B7-490F-AF13-7B9FDF41EF77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13AF847-3D5C-4FD2-AAB5-E4C693EB83AD}" type="pres">
      <dgm:prSet presAssocID="{796F7E98-A924-4BA4-B604-C448D37A874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73215BBD-94D5-4316-8522-8D1564F851A2}" type="presOf" srcId="{796F7E98-A924-4BA4-B604-C448D37A874F}" destId="{ACC72DF5-733A-416B-BF89-370B89BDB879}" srcOrd="0" destOrd="0" presId="urn:microsoft.com/office/officeart/2005/8/layout/chevron2"/>
    <dgm:cxn modelId="{0A0E4C42-72B7-490F-AF13-7B9FDF41EF77}" srcId="{614D8A0F-9F2C-4801-B798-2006E9E6B4DA}" destId="{80A1BC55-5EB6-42ED-888B-E02EF7CDECFD}" srcOrd="0" destOrd="0" parTransId="{F1341DBB-EC7C-4033-97E3-13F3559816F7}" sibTransId="{6AA2FCD0-5718-4C8B-9090-62053B4840BC}"/>
    <dgm:cxn modelId="{316BF90F-C686-4D83-91B4-8E3E37EA23BB}" type="presOf" srcId="{614D8A0F-9F2C-4801-B798-2006E9E6B4DA}" destId="{EABDE880-7304-4D37-9060-19673F402EE7}" srcOrd="0" destOrd="0" presId="urn:microsoft.com/office/officeart/2005/8/layout/chevron2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FCDECC1B-6AA1-4955-9810-B09A18D62D38}" type="presOf" srcId="{C7F2D5D3-F564-4C41-AE79-711DD3898E29}" destId="{C769CAF2-F166-49AB-88C8-8A2B016BFD2F}" srcOrd="0" destOrd="0" presId="urn:microsoft.com/office/officeart/2005/8/layout/chevron2"/>
    <dgm:cxn modelId="{27A092D3-A7C0-4506-8EEC-64C20B577052}" type="presOf" srcId="{80A1BC55-5EB6-42ED-888B-E02EF7CDECFD}" destId="{EABDE880-7304-4D37-9060-19673F402EE7}" srcOrd="0" destOrd="1" presId="urn:microsoft.com/office/officeart/2005/8/layout/chevron2"/>
    <dgm:cxn modelId="{A4ED9B38-2261-49ED-BD91-1CAFFE2F30D4}" type="presOf" srcId="{D726E576-A08F-40AD-938E-2E8B8942612B}" destId="{E13AF847-3D5C-4FD2-AAB5-E4C693EB83AD}" srcOrd="0" destOrd="1" presId="urn:microsoft.com/office/officeart/2005/8/layout/chevron2"/>
    <dgm:cxn modelId="{E0DD79DD-D4C7-4AEC-B6CE-2D79BD70C0B9}" type="presOf" srcId="{817753E1-6A5A-403F-B6D6-0A3A00A7E744}" destId="{146D32E7-C296-484B-BCCC-4DBB5F248D24}" srcOrd="0" destOrd="0" presId="urn:microsoft.com/office/officeart/2005/8/layout/chevron2"/>
    <dgm:cxn modelId="{19F8E310-FF95-4E29-B42E-DF0E0179C5E2}" type="presOf" srcId="{C3EB3146-377F-47E8-A7EF-0FE9C998E62D}" destId="{4F3A6914-99D0-4708-BC24-38627B14B376}" srcOrd="0" destOrd="0" presId="urn:microsoft.com/office/officeart/2005/8/layout/chevron2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305A2A06-B15C-47DA-9EC5-7410113B54E7}" type="presOf" srcId="{ED5E4D7A-0220-47F6-99D6-65DBE75003CA}" destId="{C743141F-083F-4251-8867-A8A1D3C5F7E2}" srcOrd="0" destOrd="0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56F7AAB0-F3E9-4AD6-B7F0-384EE68DF088}" type="presOf" srcId="{3C71ACA5-9AF2-40E4-AD74-1F364F534B70}" destId="{C743141F-083F-4251-8867-A8A1D3C5F7E2}" srcOrd="0" destOrd="1" presId="urn:microsoft.com/office/officeart/2005/8/layout/chevron2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70282876-89E6-4BD8-BFFA-17C5EC78B7B5}" type="presOf" srcId="{0C1ED6F5-974C-4E00-B3CB-FB4FF2D077C7}" destId="{E13AF847-3D5C-4FD2-AAB5-E4C693EB83AD}" srcOrd="0" destOrd="0" presId="urn:microsoft.com/office/officeart/2005/8/layout/chevron2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78060867-2CD1-4CFA-9E85-7B855A03A7A2}" srcId="{C3EB3146-377F-47E8-A7EF-0FE9C998E62D}" destId="{3C71ACA5-9AF2-40E4-AD74-1F364F534B70}" srcOrd="1" destOrd="0" parTransId="{82758B6F-3479-4743-94D7-EF8F222080DB}" sibTransId="{87D35B05-0449-448F-AB19-4F39640F8083}"/>
    <dgm:cxn modelId="{0DAE4FAE-87CE-40CF-9E7F-8EACEF90C957}" srcId="{796F7E98-A924-4BA4-B604-C448D37A874F}" destId="{D726E576-A08F-40AD-938E-2E8B8942612B}" srcOrd="1" destOrd="0" parTransId="{AB26D88B-07C6-4213-8415-6E57525EF359}" sibTransId="{3D4B2684-8C30-4FDE-93AD-2C9E2A5308A2}"/>
    <dgm:cxn modelId="{0A1E367A-94EF-4F8F-A730-D31DCA3D326B}" type="presParOf" srcId="{C769CAF2-F166-49AB-88C8-8A2B016BFD2F}" destId="{D5D9FEA5-C97F-4D29-B7D3-B5096BF903F4}" srcOrd="0" destOrd="0" presId="urn:microsoft.com/office/officeart/2005/8/layout/chevron2"/>
    <dgm:cxn modelId="{AD103A6E-DE43-45DF-9365-7C110A10C689}" type="presParOf" srcId="{D5D9FEA5-C97F-4D29-B7D3-B5096BF903F4}" destId="{ACC72DF5-733A-416B-BF89-370B89BDB879}" srcOrd="0" destOrd="0" presId="urn:microsoft.com/office/officeart/2005/8/layout/chevron2"/>
    <dgm:cxn modelId="{BF3771C9-404F-4CF9-9B04-7FF01B23E8AC}" type="presParOf" srcId="{D5D9FEA5-C97F-4D29-B7D3-B5096BF903F4}" destId="{E13AF847-3D5C-4FD2-AAB5-E4C693EB83AD}" srcOrd="1" destOrd="0" presId="urn:microsoft.com/office/officeart/2005/8/layout/chevron2"/>
    <dgm:cxn modelId="{724F0A96-D16D-4562-A47B-D3F4D58DDF70}" type="presParOf" srcId="{C769CAF2-F166-49AB-88C8-8A2B016BFD2F}" destId="{B92D6CAA-2BE1-4AC9-8425-85818D08DB78}" srcOrd="1" destOrd="0" presId="urn:microsoft.com/office/officeart/2005/8/layout/chevron2"/>
    <dgm:cxn modelId="{2BBFCBCC-5FBA-4E7F-93D6-43C4B8A21B00}" type="presParOf" srcId="{C769CAF2-F166-49AB-88C8-8A2B016BFD2F}" destId="{EDB2374C-159A-4660-A21A-83E716FBB230}" srcOrd="2" destOrd="0" presId="urn:microsoft.com/office/officeart/2005/8/layout/chevron2"/>
    <dgm:cxn modelId="{0BFD946F-5106-415C-B357-5414353E2E2E}" type="presParOf" srcId="{EDB2374C-159A-4660-A21A-83E716FBB230}" destId="{4F3A6914-99D0-4708-BC24-38627B14B376}" srcOrd="0" destOrd="0" presId="urn:microsoft.com/office/officeart/2005/8/layout/chevron2"/>
    <dgm:cxn modelId="{9BFFCB9F-13CE-44DE-8C52-EA4BAE7F8AE6}" type="presParOf" srcId="{EDB2374C-159A-4660-A21A-83E716FBB230}" destId="{C743141F-083F-4251-8867-A8A1D3C5F7E2}" srcOrd="1" destOrd="0" presId="urn:microsoft.com/office/officeart/2005/8/layout/chevron2"/>
    <dgm:cxn modelId="{CE1519B4-A23A-4016-97B6-6153FD033CDC}" type="presParOf" srcId="{C769CAF2-F166-49AB-88C8-8A2B016BFD2F}" destId="{B3D2F97A-4ACB-4F7F-B83D-ECCEB81DC494}" srcOrd="3" destOrd="0" presId="urn:microsoft.com/office/officeart/2005/8/layout/chevron2"/>
    <dgm:cxn modelId="{9B3E46BC-D4DD-4488-A819-DF23FA9B6FB7}" type="presParOf" srcId="{C769CAF2-F166-49AB-88C8-8A2B016BFD2F}" destId="{E2DE7DF5-02A7-45C3-8D40-0733163DA758}" srcOrd="4" destOrd="0" presId="urn:microsoft.com/office/officeart/2005/8/layout/chevron2"/>
    <dgm:cxn modelId="{063B7B5C-1B58-4A0A-9FA8-170D9E48E5F0}" type="presParOf" srcId="{E2DE7DF5-02A7-45C3-8D40-0733163DA758}" destId="{146D32E7-C296-484B-BCCC-4DBB5F248D24}" srcOrd="0" destOrd="0" presId="urn:microsoft.com/office/officeart/2005/8/layout/chevron2"/>
    <dgm:cxn modelId="{0F63A40D-1CC5-43B9-991C-A41053F454DD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Pull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Assure Cal Source (plane) is on network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Verify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to compare calibration to prior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“not good” notify </a:t>
          </a:r>
          <a:r>
            <a:rPr lang="en-US" dirty="0" err="1" smtClean="0">
              <a:solidFill>
                <a:schemeClr val="tx1"/>
              </a:solidFill>
            </a:rPr>
            <a:t>Rsig</a:t>
          </a:r>
          <a:r>
            <a:rPr lang="en-US" dirty="0" smtClean="0">
              <a:solidFill>
                <a:schemeClr val="tx1"/>
              </a:solidFill>
            </a:rPr>
            <a:t> (i.e. this group)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80A1BC55-5EB6-42ED-888B-E02EF7CDECF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“good” notify SEs of available </a:t>
          </a:r>
          <a:r>
            <a:rPr lang="en-US" dirty="0" err="1" smtClean="0">
              <a:solidFill>
                <a:schemeClr val="tx1"/>
              </a:solidFill>
            </a:rPr>
            <a:t>calfile</a:t>
          </a:r>
          <a:endParaRPr lang="en-US" dirty="0">
            <a:solidFill>
              <a:schemeClr val="tx1"/>
            </a:solidFill>
          </a:endParaRPr>
        </a:p>
      </dgm:t>
    </dgm:pt>
    <dgm:pt modelId="{F1341DBB-EC7C-4033-97E3-13F3559816F7}" type="parTrans" cxnId="{0A0E4C42-72B7-490F-AF13-7B9FDF41EF77}">
      <dgm:prSet/>
      <dgm:spPr/>
      <dgm:t>
        <a:bodyPr/>
        <a:lstStyle/>
        <a:p>
          <a:endParaRPr lang="en-US"/>
        </a:p>
      </dgm:t>
    </dgm:pt>
    <dgm:pt modelId="{6AA2FCD0-5718-4C8B-9090-62053B4840BC}" type="sibTrans" cxnId="{0A0E4C42-72B7-490F-AF13-7B9FDF41EF77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Start Calibration Database Editor (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“good” 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to write </a:t>
          </a:r>
          <a:r>
            <a:rPr lang="en-US" dirty="0" err="1" smtClean="0">
              <a:solidFill>
                <a:schemeClr val="tx1"/>
              </a:solidFill>
            </a:rPr>
            <a:t>calfile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 custLinFactNeighborX="0" custLinFactNeighborY="-130">
        <dgm:presLayoutVars>
          <dgm:chMax val="1"/>
          <dgm:bulletEnabled val="1"/>
        </dgm:presLayoutVars>
      </dgm:prSet>
      <dgm:spPr/>
    </dgm:pt>
    <dgm:pt modelId="{E13AF847-3D5C-4FD2-AAB5-E4C693EB83AD}" type="pres">
      <dgm:prSet presAssocID="{796F7E98-A924-4BA4-B604-C448D37A874F}" presName="descendantText" presStyleLbl="alignAcc1" presStyleIdx="0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78F877-CAF8-4FC6-9280-29ED95D8CDB3}" type="presOf" srcId="{ED5E4D7A-0220-47F6-99D6-65DBE75003CA}" destId="{C743141F-083F-4251-8867-A8A1D3C5F7E2}" srcOrd="0" destOrd="0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177CC610-FFAE-4287-9E3B-715376042968}" type="presOf" srcId="{E801BA2D-474A-454F-8776-70EB34E087E4}" destId="{C743141F-083F-4251-8867-A8A1D3C5F7E2}" srcOrd="0" destOrd="1" presId="urn:microsoft.com/office/officeart/2005/8/layout/chevron2"/>
    <dgm:cxn modelId="{0A0E4C42-72B7-490F-AF13-7B9FDF41EF77}" srcId="{817753E1-6A5A-403F-B6D6-0A3A00A7E744}" destId="{80A1BC55-5EB6-42ED-888B-E02EF7CDECFD}" srcOrd="1" destOrd="0" parTransId="{F1341DBB-EC7C-4033-97E3-13F3559816F7}" sibTransId="{6AA2FCD0-5718-4C8B-9090-62053B4840BC}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474F6492-6893-4D33-B8E9-999291DFEFC2}" type="presOf" srcId="{C3EB3146-377F-47E8-A7EF-0FE9C998E62D}" destId="{4F3A6914-99D0-4708-BC24-38627B14B376}" srcOrd="0" destOrd="0" presId="urn:microsoft.com/office/officeart/2005/8/layout/chevron2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33DEC648-1976-4745-B3D6-2C48CDDEDAFB}" type="presOf" srcId="{0C1ED6F5-974C-4E00-B3CB-FB4FF2D077C7}" destId="{E13AF847-3D5C-4FD2-AAB5-E4C693EB83AD}" srcOrd="0" destOrd="0" presId="urn:microsoft.com/office/officeart/2005/8/layout/chevron2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77F2ED31-ABF0-4B9A-AB60-9E6081895CFE}" type="presOf" srcId="{C7F2D5D3-F564-4C41-AE79-711DD3898E29}" destId="{C769CAF2-F166-49AB-88C8-8A2B016BFD2F}" srcOrd="0" destOrd="0" presId="urn:microsoft.com/office/officeart/2005/8/layout/chevron2"/>
    <dgm:cxn modelId="{375E571E-3611-49E1-B8BA-CD1902D4A864}" type="presOf" srcId="{80A1BC55-5EB6-42ED-888B-E02EF7CDECFD}" destId="{EABDE880-7304-4D37-9060-19673F402EE7}" srcOrd="0" destOrd="1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2A7C29F2-E8C9-47F9-9CE9-FDEFCE74A7A3}" type="presOf" srcId="{614D8A0F-9F2C-4801-B798-2006E9E6B4DA}" destId="{EABDE880-7304-4D37-9060-19673F402EE7}" srcOrd="0" destOrd="0" presId="urn:microsoft.com/office/officeart/2005/8/layout/chevron2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F21D1D97-2858-43FC-A74B-B13FC0C6F8D9}" type="presOf" srcId="{ADB34E70-3BDA-4026-AB00-31C4B050D01A}" destId="{E13AF847-3D5C-4FD2-AAB5-E4C693EB83AD}" srcOrd="0" destOrd="1" presId="urn:microsoft.com/office/officeart/2005/8/layout/chevron2"/>
    <dgm:cxn modelId="{94097E3F-987C-44A7-A577-EC6B8E3459FE}" type="presOf" srcId="{796F7E98-A924-4BA4-B604-C448D37A874F}" destId="{ACC72DF5-733A-416B-BF89-370B89BDB879}" srcOrd="0" destOrd="0" presId="urn:microsoft.com/office/officeart/2005/8/layout/chevron2"/>
    <dgm:cxn modelId="{CFEA122C-EC6C-4C0E-B848-C48F855880BF}" type="presOf" srcId="{817753E1-6A5A-403F-B6D6-0A3A00A7E744}" destId="{146D32E7-C296-484B-BCCC-4DBB5F248D24}" srcOrd="0" destOrd="0" presId="urn:microsoft.com/office/officeart/2005/8/layout/chevron2"/>
    <dgm:cxn modelId="{167F5CA0-7E76-4D60-8039-A5AEBAB5CC31}" type="presParOf" srcId="{C769CAF2-F166-49AB-88C8-8A2B016BFD2F}" destId="{D5D9FEA5-C97F-4D29-B7D3-B5096BF903F4}" srcOrd="0" destOrd="0" presId="urn:microsoft.com/office/officeart/2005/8/layout/chevron2"/>
    <dgm:cxn modelId="{21105C88-475B-4895-A33A-FE8CDF09B1AC}" type="presParOf" srcId="{D5D9FEA5-C97F-4D29-B7D3-B5096BF903F4}" destId="{ACC72DF5-733A-416B-BF89-370B89BDB879}" srcOrd="0" destOrd="0" presId="urn:microsoft.com/office/officeart/2005/8/layout/chevron2"/>
    <dgm:cxn modelId="{CCBF701F-3706-4944-8C41-53BCF9CC87C6}" type="presParOf" srcId="{D5D9FEA5-C97F-4D29-B7D3-B5096BF903F4}" destId="{E13AF847-3D5C-4FD2-AAB5-E4C693EB83AD}" srcOrd="1" destOrd="0" presId="urn:microsoft.com/office/officeart/2005/8/layout/chevron2"/>
    <dgm:cxn modelId="{6F367CD7-0E6F-4466-97D7-588698DC5DBA}" type="presParOf" srcId="{C769CAF2-F166-49AB-88C8-8A2B016BFD2F}" destId="{B92D6CAA-2BE1-4AC9-8425-85818D08DB78}" srcOrd="1" destOrd="0" presId="urn:microsoft.com/office/officeart/2005/8/layout/chevron2"/>
    <dgm:cxn modelId="{854244BB-F331-4A96-8C1C-3395CDC26B32}" type="presParOf" srcId="{C769CAF2-F166-49AB-88C8-8A2B016BFD2F}" destId="{EDB2374C-159A-4660-A21A-83E716FBB230}" srcOrd="2" destOrd="0" presId="urn:microsoft.com/office/officeart/2005/8/layout/chevron2"/>
    <dgm:cxn modelId="{2FA20F07-BD58-466E-8F47-4264F87CE24E}" type="presParOf" srcId="{EDB2374C-159A-4660-A21A-83E716FBB230}" destId="{4F3A6914-99D0-4708-BC24-38627B14B376}" srcOrd="0" destOrd="0" presId="urn:microsoft.com/office/officeart/2005/8/layout/chevron2"/>
    <dgm:cxn modelId="{CC7BF126-8CBD-43E9-8437-8DCEA2979B5A}" type="presParOf" srcId="{EDB2374C-159A-4660-A21A-83E716FBB230}" destId="{C743141F-083F-4251-8867-A8A1D3C5F7E2}" srcOrd="1" destOrd="0" presId="urn:microsoft.com/office/officeart/2005/8/layout/chevron2"/>
    <dgm:cxn modelId="{F8AEBCB5-8F97-4191-BD45-14D72425D81D}" type="presParOf" srcId="{C769CAF2-F166-49AB-88C8-8A2B016BFD2F}" destId="{B3D2F97A-4ACB-4F7F-B83D-ECCEB81DC494}" srcOrd="3" destOrd="0" presId="urn:microsoft.com/office/officeart/2005/8/layout/chevron2"/>
    <dgm:cxn modelId="{D941D6D2-5FDF-4B21-9DC2-CA7226AA895B}" type="presParOf" srcId="{C769CAF2-F166-49AB-88C8-8A2B016BFD2F}" destId="{E2DE7DF5-02A7-45C3-8D40-0733163DA758}" srcOrd="4" destOrd="0" presId="urn:microsoft.com/office/officeart/2005/8/layout/chevron2"/>
    <dgm:cxn modelId="{1A651F39-8961-4B1E-9673-4A3FE3C48759}" type="presParOf" srcId="{E2DE7DF5-02A7-45C3-8D40-0733163DA758}" destId="{146D32E7-C296-484B-BCCC-4DBB5F248D24}" srcOrd="0" destOrd="0" presId="urn:microsoft.com/office/officeart/2005/8/layout/chevron2"/>
    <dgm:cxn modelId="{42986C14-E3D1-42C0-97A2-4EDF4F13756C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err="1" smtClean="0"/>
            <a:t>Eval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</a:t>
          </a:r>
          <a:r>
            <a:rPr lang="en-US" dirty="0" err="1" smtClean="0">
              <a:solidFill>
                <a:schemeClr val="tx1"/>
              </a:solidFill>
            </a:rPr>
            <a:t>editcal</a:t>
          </a:r>
          <a:r>
            <a:rPr lang="en-US" dirty="0" smtClean="0">
              <a:solidFill>
                <a:schemeClr val="tx1"/>
              </a:solidFill>
            </a:rPr>
            <a:t> or other tools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Suggest possible corrections 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Consider sources of “not good” result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Participate in corrections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/>
            <a:t>Advise</a:t>
          </a:r>
          <a:endParaRPr lang="en-US" dirty="0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2" custLinFactNeighborX="0" custLinFactNeighborY="-130">
        <dgm:presLayoutVars>
          <dgm:chMax val="1"/>
          <dgm:bulletEnabled val="1"/>
        </dgm:presLayoutVars>
      </dgm:prSet>
      <dgm:spPr/>
    </dgm:pt>
    <dgm:pt modelId="{E13AF847-3D5C-4FD2-AAB5-E4C693EB83AD}" type="pres">
      <dgm:prSet presAssocID="{796F7E98-A924-4BA4-B604-C448D37A874F}" presName="descendantText" presStyleLbl="alignAcc1" presStyleIdx="0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CA1F2A-3F2E-472D-B4E3-C4CCDE9468AD}" type="presOf" srcId="{C3EB3146-377F-47E8-A7EF-0FE9C998E62D}" destId="{4F3A6914-99D0-4708-BC24-38627B14B376}" srcOrd="0" destOrd="0" presId="urn:microsoft.com/office/officeart/2005/8/layout/chevron2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6F1A73E7-2008-43F5-93B0-EFD4F89713B3}" type="presOf" srcId="{C7F2D5D3-F564-4C41-AE79-711DD3898E29}" destId="{C769CAF2-F166-49AB-88C8-8A2B016BFD2F}" srcOrd="0" destOrd="0" presId="urn:microsoft.com/office/officeart/2005/8/layout/chevron2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6E1C9FF9-3850-401C-9B93-7BE666096F96}" type="presOf" srcId="{796F7E98-A924-4BA4-B604-C448D37A874F}" destId="{ACC72DF5-733A-416B-BF89-370B89BDB879}" srcOrd="0" destOrd="0" presId="urn:microsoft.com/office/officeart/2005/8/layout/chevron2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EE5A02CC-75C6-4B56-9FE7-AD13CEE5F694}" type="presOf" srcId="{ADB34E70-3BDA-4026-AB00-31C4B050D01A}" destId="{E13AF847-3D5C-4FD2-AAB5-E4C693EB83AD}" srcOrd="0" destOrd="1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30D624B4-CAD9-4B60-8464-1AE7FB3E75BB}" type="presOf" srcId="{ED5E4D7A-0220-47F6-99D6-65DBE75003CA}" destId="{C743141F-083F-4251-8867-A8A1D3C5F7E2}" srcOrd="0" destOrd="0" presId="urn:microsoft.com/office/officeart/2005/8/layout/chevron2"/>
    <dgm:cxn modelId="{B3CDC426-2150-406A-9774-B1E857947957}" type="presOf" srcId="{E801BA2D-474A-454F-8776-70EB34E087E4}" destId="{C743141F-083F-4251-8867-A8A1D3C5F7E2}" srcOrd="0" destOrd="1" presId="urn:microsoft.com/office/officeart/2005/8/layout/chevron2"/>
    <dgm:cxn modelId="{9A02D738-6FD0-4A28-9B77-5FE0A5935448}" type="presOf" srcId="{0C1ED6F5-974C-4E00-B3CB-FB4FF2D077C7}" destId="{E13AF847-3D5C-4FD2-AAB5-E4C693EB83AD}" srcOrd="0" destOrd="0" presId="urn:microsoft.com/office/officeart/2005/8/layout/chevron2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F9A2D5BB-9DC2-4D5E-AAB2-935CACF68632}" type="presParOf" srcId="{C769CAF2-F166-49AB-88C8-8A2B016BFD2F}" destId="{D5D9FEA5-C97F-4D29-B7D3-B5096BF903F4}" srcOrd="0" destOrd="0" presId="urn:microsoft.com/office/officeart/2005/8/layout/chevron2"/>
    <dgm:cxn modelId="{DBC35861-91D9-4EEF-A700-7D1340D0FF3C}" type="presParOf" srcId="{D5D9FEA5-C97F-4D29-B7D3-B5096BF903F4}" destId="{ACC72DF5-733A-416B-BF89-370B89BDB879}" srcOrd="0" destOrd="0" presId="urn:microsoft.com/office/officeart/2005/8/layout/chevron2"/>
    <dgm:cxn modelId="{BF227879-4D1E-4129-8009-65C498288ACD}" type="presParOf" srcId="{D5D9FEA5-C97F-4D29-B7D3-B5096BF903F4}" destId="{E13AF847-3D5C-4FD2-AAB5-E4C693EB83AD}" srcOrd="1" destOrd="0" presId="urn:microsoft.com/office/officeart/2005/8/layout/chevron2"/>
    <dgm:cxn modelId="{1E596B73-C7DD-4563-A6B2-92CA5323DF37}" type="presParOf" srcId="{C769CAF2-F166-49AB-88C8-8A2B016BFD2F}" destId="{B92D6CAA-2BE1-4AC9-8425-85818D08DB78}" srcOrd="1" destOrd="0" presId="urn:microsoft.com/office/officeart/2005/8/layout/chevron2"/>
    <dgm:cxn modelId="{A47F5ED8-B4C7-4D5A-B95F-EE10A630C09A}" type="presParOf" srcId="{C769CAF2-F166-49AB-88C8-8A2B016BFD2F}" destId="{EDB2374C-159A-4660-A21A-83E716FBB230}" srcOrd="2" destOrd="0" presId="urn:microsoft.com/office/officeart/2005/8/layout/chevron2"/>
    <dgm:cxn modelId="{F5622993-CEB5-4266-A75D-1CD452B5D5A9}" type="presParOf" srcId="{EDB2374C-159A-4660-A21A-83E716FBB230}" destId="{4F3A6914-99D0-4708-BC24-38627B14B376}" srcOrd="0" destOrd="0" presId="urn:microsoft.com/office/officeart/2005/8/layout/chevron2"/>
    <dgm:cxn modelId="{D966C870-8786-4B0F-9B5A-78C5D8314D03}" type="presParOf" srcId="{EDB2374C-159A-4660-A21A-83E716FBB230}" destId="{C743141F-083F-4251-8867-A8A1D3C5F7E2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Place equipment as needed (</a:t>
          </a:r>
          <a:r>
            <a:rPr lang="en-US" dirty="0" err="1" smtClean="0">
              <a:solidFill>
                <a:schemeClr val="tx1"/>
              </a:solidFill>
            </a:rPr>
            <a:t>e.g.cal</a:t>
          </a:r>
          <a:r>
            <a:rPr lang="en-US" dirty="0" smtClean="0">
              <a:solidFill>
                <a:schemeClr val="tx1"/>
              </a:solidFill>
            </a:rPr>
            <a:t> cart)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D726E576-A08F-40AD-938E-2E8B8942612B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baseline="0" dirty="0" smtClean="0">
              <a:solidFill>
                <a:schemeClr val="tx1"/>
              </a:solidFill>
            </a:rPr>
            <a:t>Start ADS in cal flight mode</a:t>
          </a:r>
          <a:endParaRPr lang="en-US" dirty="0">
            <a:solidFill>
              <a:schemeClr val="tx1"/>
            </a:solidFill>
          </a:endParaRPr>
        </a:p>
      </dgm:t>
    </dgm:pt>
    <dgm:pt modelId="{AB26D88B-07C6-4213-8415-6E57525EF359}" type="parTrans" cxnId="{0DAE4FAE-87CE-40CF-9E7F-8EACEF90C957}">
      <dgm:prSet/>
      <dgm:spPr/>
      <dgm:t>
        <a:bodyPr/>
        <a:lstStyle/>
        <a:p>
          <a:endParaRPr lang="en-US"/>
        </a:p>
      </dgm:t>
    </dgm:pt>
    <dgm:pt modelId="{3D4B2684-8C30-4FDE-93AD-2C9E2A5308A2}" type="sibTrans" cxnId="{0DAE4FAE-87CE-40CF-9E7F-8EACEF90C957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Cal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Apply standard value to “instrument”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3C71ACA5-9AF2-40E4-AD74-1F364F534B7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Use </a:t>
          </a:r>
          <a:r>
            <a:rPr lang="en-US" dirty="0" err="1" smtClean="0">
              <a:solidFill>
                <a:schemeClr val="tx1"/>
              </a:solidFill>
            </a:rPr>
            <a:t>aeros</a:t>
          </a:r>
          <a:r>
            <a:rPr lang="en-US" dirty="0" smtClean="0">
              <a:solidFill>
                <a:schemeClr val="tx1"/>
              </a:solidFill>
            </a:rPr>
            <a:t> to obtain  ADS result</a:t>
          </a:r>
          <a:endParaRPr lang="en-US" dirty="0">
            <a:solidFill>
              <a:schemeClr val="tx1"/>
            </a:solidFill>
          </a:endParaRPr>
        </a:p>
      </dgm:t>
    </dgm:pt>
    <dgm:pt modelId="{82758B6F-3479-4743-94D7-EF8F222080DB}" type="parTrans" cxnId="{78060867-2CD1-4CFA-9E85-7B855A03A7A2}">
      <dgm:prSet/>
      <dgm:spPr/>
      <dgm:t>
        <a:bodyPr/>
        <a:lstStyle/>
        <a:p>
          <a:endParaRPr lang="en-US"/>
        </a:p>
      </dgm:t>
    </dgm:pt>
    <dgm:pt modelId="{87D35B05-0449-448F-AB19-4F39640F8083}" type="sibTrans" cxnId="{78060867-2CD1-4CFA-9E85-7B855A03A7A2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When satisfied with the resulting cal: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80A1BC55-5EB6-42ED-888B-E02EF7CDECF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Notify Project Mgr (PM) of available cal</a:t>
          </a:r>
          <a:endParaRPr lang="en-US" dirty="0">
            <a:solidFill>
              <a:schemeClr val="tx1"/>
            </a:solidFill>
          </a:endParaRPr>
        </a:p>
      </dgm:t>
    </dgm:pt>
    <dgm:pt modelId="{F1341DBB-EC7C-4033-97E3-13F3559816F7}" type="parTrans" cxnId="{0A0E4C42-72B7-490F-AF13-7B9FDF41EF77}">
      <dgm:prSet/>
      <dgm:spPr/>
      <dgm:t>
        <a:bodyPr/>
        <a:lstStyle/>
        <a:p>
          <a:endParaRPr lang="en-US"/>
        </a:p>
      </dgm:t>
    </dgm:pt>
    <dgm:pt modelId="{6AA2FCD0-5718-4C8B-9090-62053B4840BC}" type="sibTrans" cxnId="{0A0E4C42-72B7-490F-AF13-7B9FDF41EF77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13AF847-3D5C-4FD2-AAB5-E4C693EB83AD}" type="pres">
      <dgm:prSet presAssocID="{796F7E98-A924-4BA4-B604-C448D37A874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3C2E12-A2F1-4062-878E-8C03BD084519}" type="presOf" srcId="{ED5E4D7A-0220-47F6-99D6-65DBE75003CA}" destId="{C743141F-083F-4251-8867-A8A1D3C5F7E2}" srcOrd="0" destOrd="0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890819F9-8EED-41F6-B191-3B303833565A}" type="presOf" srcId="{614D8A0F-9F2C-4801-B798-2006E9E6B4DA}" destId="{EABDE880-7304-4D37-9060-19673F402EE7}" srcOrd="0" destOrd="0" presId="urn:microsoft.com/office/officeart/2005/8/layout/chevron2"/>
    <dgm:cxn modelId="{0AAF5947-53EE-45ED-9491-8ACFF50ED197}" type="presOf" srcId="{C3EB3146-377F-47E8-A7EF-0FE9C998E62D}" destId="{4F3A6914-99D0-4708-BC24-38627B14B376}" srcOrd="0" destOrd="0" presId="urn:microsoft.com/office/officeart/2005/8/layout/chevron2"/>
    <dgm:cxn modelId="{0A0E4C42-72B7-490F-AF13-7B9FDF41EF77}" srcId="{614D8A0F-9F2C-4801-B798-2006E9E6B4DA}" destId="{80A1BC55-5EB6-42ED-888B-E02EF7CDECFD}" srcOrd="0" destOrd="0" parTransId="{F1341DBB-EC7C-4033-97E3-13F3559816F7}" sibTransId="{6AA2FCD0-5718-4C8B-9090-62053B4840BC}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D87AD01E-89ED-4732-BCEC-D5F16BA99C46}" type="presOf" srcId="{0C1ED6F5-974C-4E00-B3CB-FB4FF2D077C7}" destId="{E13AF847-3D5C-4FD2-AAB5-E4C693EB83AD}" srcOrd="0" destOrd="0" presId="urn:microsoft.com/office/officeart/2005/8/layout/chevron2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565775D5-B9BB-4736-93C5-D8E136F07739}" type="presOf" srcId="{817753E1-6A5A-403F-B6D6-0A3A00A7E744}" destId="{146D32E7-C296-484B-BCCC-4DBB5F248D24}" srcOrd="0" destOrd="0" presId="urn:microsoft.com/office/officeart/2005/8/layout/chevron2"/>
    <dgm:cxn modelId="{43993F23-1375-416F-92A2-86407C2BF68B}" type="presOf" srcId="{80A1BC55-5EB6-42ED-888B-E02EF7CDECFD}" destId="{EABDE880-7304-4D37-9060-19673F402EE7}" srcOrd="0" destOrd="1" presId="urn:microsoft.com/office/officeart/2005/8/layout/chevron2"/>
    <dgm:cxn modelId="{103BE6B1-DE02-4F31-9DC1-3DD851CEB846}" type="presOf" srcId="{3C71ACA5-9AF2-40E4-AD74-1F364F534B70}" destId="{C743141F-083F-4251-8867-A8A1D3C5F7E2}" srcOrd="0" destOrd="1" presId="urn:microsoft.com/office/officeart/2005/8/layout/chevron2"/>
    <dgm:cxn modelId="{88344641-D273-4707-ADA0-9DC905E38BD6}" type="presOf" srcId="{C7F2D5D3-F564-4C41-AE79-711DD3898E29}" destId="{C769CAF2-F166-49AB-88C8-8A2B016BFD2F}" srcOrd="0" destOrd="0" presId="urn:microsoft.com/office/officeart/2005/8/layout/chevron2"/>
    <dgm:cxn modelId="{581603F0-44C1-4FBB-A328-C5A73AAE3FA0}" type="presOf" srcId="{796F7E98-A924-4BA4-B604-C448D37A874F}" destId="{ACC72DF5-733A-416B-BF89-370B89BDB879}" srcOrd="0" destOrd="0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16F3D6B2-A23A-4E2B-8DC0-59275377DCF3}" type="presOf" srcId="{D726E576-A08F-40AD-938E-2E8B8942612B}" destId="{E13AF847-3D5C-4FD2-AAB5-E4C693EB83AD}" srcOrd="0" destOrd="1" presId="urn:microsoft.com/office/officeart/2005/8/layout/chevron2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78060867-2CD1-4CFA-9E85-7B855A03A7A2}" srcId="{C3EB3146-377F-47E8-A7EF-0FE9C998E62D}" destId="{3C71ACA5-9AF2-40E4-AD74-1F364F534B70}" srcOrd="1" destOrd="0" parTransId="{82758B6F-3479-4743-94D7-EF8F222080DB}" sibTransId="{87D35B05-0449-448F-AB19-4F39640F8083}"/>
    <dgm:cxn modelId="{0DAE4FAE-87CE-40CF-9E7F-8EACEF90C957}" srcId="{796F7E98-A924-4BA4-B604-C448D37A874F}" destId="{D726E576-A08F-40AD-938E-2E8B8942612B}" srcOrd="1" destOrd="0" parTransId="{AB26D88B-07C6-4213-8415-6E57525EF359}" sibTransId="{3D4B2684-8C30-4FDE-93AD-2C9E2A5308A2}"/>
    <dgm:cxn modelId="{B0F868E5-7075-41BD-8523-0D14FD2AB0F4}" type="presParOf" srcId="{C769CAF2-F166-49AB-88C8-8A2B016BFD2F}" destId="{D5D9FEA5-C97F-4D29-B7D3-B5096BF903F4}" srcOrd="0" destOrd="0" presId="urn:microsoft.com/office/officeart/2005/8/layout/chevron2"/>
    <dgm:cxn modelId="{609BDBED-01A6-40A5-9EDE-F106D349984A}" type="presParOf" srcId="{D5D9FEA5-C97F-4D29-B7D3-B5096BF903F4}" destId="{ACC72DF5-733A-416B-BF89-370B89BDB879}" srcOrd="0" destOrd="0" presId="urn:microsoft.com/office/officeart/2005/8/layout/chevron2"/>
    <dgm:cxn modelId="{755A7C20-931E-40F3-8610-00CE64CEE841}" type="presParOf" srcId="{D5D9FEA5-C97F-4D29-B7D3-B5096BF903F4}" destId="{E13AF847-3D5C-4FD2-AAB5-E4C693EB83AD}" srcOrd="1" destOrd="0" presId="urn:microsoft.com/office/officeart/2005/8/layout/chevron2"/>
    <dgm:cxn modelId="{FA1D136F-A5DE-46F0-9008-F2F481C6F199}" type="presParOf" srcId="{C769CAF2-F166-49AB-88C8-8A2B016BFD2F}" destId="{B92D6CAA-2BE1-4AC9-8425-85818D08DB78}" srcOrd="1" destOrd="0" presId="urn:microsoft.com/office/officeart/2005/8/layout/chevron2"/>
    <dgm:cxn modelId="{9C767581-931E-48E9-AD3B-5AE46CD702F3}" type="presParOf" srcId="{C769CAF2-F166-49AB-88C8-8A2B016BFD2F}" destId="{EDB2374C-159A-4660-A21A-83E716FBB230}" srcOrd="2" destOrd="0" presId="urn:microsoft.com/office/officeart/2005/8/layout/chevron2"/>
    <dgm:cxn modelId="{043BBEF0-0C06-4181-8441-37F826E4A6D8}" type="presParOf" srcId="{EDB2374C-159A-4660-A21A-83E716FBB230}" destId="{4F3A6914-99D0-4708-BC24-38627B14B376}" srcOrd="0" destOrd="0" presId="urn:microsoft.com/office/officeart/2005/8/layout/chevron2"/>
    <dgm:cxn modelId="{CB2B8F90-98C1-46A5-88B2-9D308BE144C8}" type="presParOf" srcId="{EDB2374C-159A-4660-A21A-83E716FBB230}" destId="{C743141F-083F-4251-8867-A8A1D3C5F7E2}" srcOrd="1" destOrd="0" presId="urn:microsoft.com/office/officeart/2005/8/layout/chevron2"/>
    <dgm:cxn modelId="{01FA2388-8988-494E-8A1C-2D32E2404E67}" type="presParOf" srcId="{C769CAF2-F166-49AB-88C8-8A2B016BFD2F}" destId="{B3D2F97A-4ACB-4F7F-B83D-ECCEB81DC494}" srcOrd="3" destOrd="0" presId="urn:microsoft.com/office/officeart/2005/8/layout/chevron2"/>
    <dgm:cxn modelId="{106CECC6-5B25-4846-ACCE-45282B889F5A}" type="presParOf" srcId="{C769CAF2-F166-49AB-88C8-8A2B016BFD2F}" destId="{E2DE7DF5-02A7-45C3-8D40-0733163DA758}" srcOrd="4" destOrd="0" presId="urn:microsoft.com/office/officeart/2005/8/layout/chevron2"/>
    <dgm:cxn modelId="{3B8BC5BE-ED6D-4C19-AE59-08B8571AA2A6}" type="presParOf" srcId="{E2DE7DF5-02A7-45C3-8D40-0733163DA758}" destId="{146D32E7-C296-484B-BCCC-4DBB5F248D24}" srcOrd="0" destOrd="0" presId="urn:microsoft.com/office/officeart/2005/8/layout/chevron2"/>
    <dgm:cxn modelId="{AE09B353-91EC-4D1F-91BC-BFA8E5DF528B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Pull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Assure Cal Source (plane) is on network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Verify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to compare calibration to prior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“not good” notify </a:t>
          </a:r>
          <a:r>
            <a:rPr lang="en-US" dirty="0" err="1" smtClean="0">
              <a:solidFill>
                <a:schemeClr val="tx1"/>
              </a:solidFill>
            </a:rPr>
            <a:t>Rsig</a:t>
          </a:r>
          <a:r>
            <a:rPr lang="en-US" dirty="0" smtClean="0">
              <a:solidFill>
                <a:schemeClr val="tx1"/>
              </a:solidFill>
            </a:rPr>
            <a:t> (i.e. this group)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80A1BC55-5EB6-42ED-888B-E02EF7CDECF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“good” notify SEs of available </a:t>
          </a:r>
          <a:r>
            <a:rPr lang="en-US" dirty="0" err="1" smtClean="0">
              <a:solidFill>
                <a:schemeClr val="tx1"/>
              </a:solidFill>
            </a:rPr>
            <a:t>calfile</a:t>
          </a:r>
          <a:endParaRPr lang="en-US" dirty="0">
            <a:solidFill>
              <a:schemeClr val="tx1"/>
            </a:solidFill>
          </a:endParaRPr>
        </a:p>
      </dgm:t>
    </dgm:pt>
    <dgm:pt modelId="{F1341DBB-EC7C-4033-97E3-13F3559816F7}" type="parTrans" cxnId="{0A0E4C42-72B7-490F-AF13-7B9FDF41EF77}">
      <dgm:prSet/>
      <dgm:spPr/>
      <dgm:t>
        <a:bodyPr/>
        <a:lstStyle/>
        <a:p>
          <a:endParaRPr lang="en-US"/>
        </a:p>
      </dgm:t>
    </dgm:pt>
    <dgm:pt modelId="{6AA2FCD0-5718-4C8B-9090-62053B4840BC}" type="sibTrans" cxnId="{0A0E4C42-72B7-490F-AF13-7B9FDF41EF77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Start Calibration Database Editor (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“good” 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to write </a:t>
          </a:r>
          <a:r>
            <a:rPr lang="en-US" dirty="0" err="1" smtClean="0">
              <a:solidFill>
                <a:schemeClr val="tx1"/>
              </a:solidFill>
            </a:rPr>
            <a:t>calfile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 custLinFactNeighborX="0" custLinFactNeighborY="-130">
        <dgm:presLayoutVars>
          <dgm:chMax val="1"/>
          <dgm:bulletEnabled val="1"/>
        </dgm:presLayoutVars>
      </dgm:prSet>
      <dgm:spPr/>
    </dgm:pt>
    <dgm:pt modelId="{E13AF847-3D5C-4FD2-AAB5-E4C693EB83AD}" type="pres">
      <dgm:prSet presAssocID="{796F7E98-A924-4BA4-B604-C448D37A874F}" presName="descendantText" presStyleLbl="alignAcc1" presStyleIdx="0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0299C6-E1A5-4115-B4E3-2C2AC35CB97C}" type="presOf" srcId="{C3EB3146-377F-47E8-A7EF-0FE9C998E62D}" destId="{4F3A6914-99D0-4708-BC24-38627B14B376}" srcOrd="0" destOrd="0" presId="urn:microsoft.com/office/officeart/2005/8/layout/chevron2"/>
    <dgm:cxn modelId="{DF25B0C7-BE55-4CAC-BFC5-3AF271F3E54D}" type="presOf" srcId="{0C1ED6F5-974C-4E00-B3CB-FB4FF2D077C7}" destId="{E13AF847-3D5C-4FD2-AAB5-E4C693EB83AD}" srcOrd="0" destOrd="0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A2A5EA3B-BCFD-4420-8020-E13087D658D5}" type="presOf" srcId="{E801BA2D-474A-454F-8776-70EB34E087E4}" destId="{C743141F-083F-4251-8867-A8A1D3C5F7E2}" srcOrd="0" destOrd="1" presId="urn:microsoft.com/office/officeart/2005/8/layout/chevron2"/>
    <dgm:cxn modelId="{0A0E4C42-72B7-490F-AF13-7B9FDF41EF77}" srcId="{817753E1-6A5A-403F-B6D6-0A3A00A7E744}" destId="{80A1BC55-5EB6-42ED-888B-E02EF7CDECFD}" srcOrd="1" destOrd="0" parTransId="{F1341DBB-EC7C-4033-97E3-13F3559816F7}" sibTransId="{6AA2FCD0-5718-4C8B-9090-62053B4840BC}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457EF8E7-ADC7-4368-9258-E0C02EB9B90E}" type="presOf" srcId="{80A1BC55-5EB6-42ED-888B-E02EF7CDECFD}" destId="{EABDE880-7304-4D37-9060-19673F402EE7}" srcOrd="0" destOrd="1" presId="urn:microsoft.com/office/officeart/2005/8/layout/chevron2"/>
    <dgm:cxn modelId="{B02FC5A4-510E-4CD8-90D3-F64F02B91F5D}" type="presOf" srcId="{C7F2D5D3-F564-4C41-AE79-711DD3898E29}" destId="{C769CAF2-F166-49AB-88C8-8A2B016BFD2F}" srcOrd="0" destOrd="0" presId="urn:microsoft.com/office/officeart/2005/8/layout/chevron2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1D326DC1-9854-43D8-9492-648E8282D023}" type="presOf" srcId="{ADB34E70-3BDA-4026-AB00-31C4B050D01A}" destId="{E13AF847-3D5C-4FD2-AAB5-E4C693EB83AD}" srcOrd="0" destOrd="1" presId="urn:microsoft.com/office/officeart/2005/8/layout/chevron2"/>
    <dgm:cxn modelId="{E3D7C68B-4D95-4103-AE97-999B482E6F12}" type="presOf" srcId="{796F7E98-A924-4BA4-B604-C448D37A874F}" destId="{ACC72DF5-733A-416B-BF89-370B89BDB879}" srcOrd="0" destOrd="0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B6012EA5-B924-47BB-A613-11CDD67B2D51}" type="presOf" srcId="{614D8A0F-9F2C-4801-B798-2006E9E6B4DA}" destId="{EABDE880-7304-4D37-9060-19673F402EE7}" srcOrd="0" destOrd="0" presId="urn:microsoft.com/office/officeart/2005/8/layout/chevron2"/>
    <dgm:cxn modelId="{4A44424E-4977-4629-8A98-DFE58F431DFB}" type="presOf" srcId="{817753E1-6A5A-403F-B6D6-0A3A00A7E744}" destId="{146D32E7-C296-484B-BCCC-4DBB5F248D24}" srcOrd="0" destOrd="0" presId="urn:microsoft.com/office/officeart/2005/8/layout/chevron2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334784BF-AB1F-4788-8A1C-13FC33FE0A6F}" type="presOf" srcId="{ED5E4D7A-0220-47F6-99D6-65DBE75003CA}" destId="{C743141F-083F-4251-8867-A8A1D3C5F7E2}" srcOrd="0" destOrd="0" presId="urn:microsoft.com/office/officeart/2005/8/layout/chevron2"/>
    <dgm:cxn modelId="{343169AC-CAE3-4AA9-A7E9-B055343D313E}" type="presParOf" srcId="{C769CAF2-F166-49AB-88C8-8A2B016BFD2F}" destId="{D5D9FEA5-C97F-4D29-B7D3-B5096BF903F4}" srcOrd="0" destOrd="0" presId="urn:microsoft.com/office/officeart/2005/8/layout/chevron2"/>
    <dgm:cxn modelId="{F27BC0BE-A423-427D-8BAB-D3D2E4C8855D}" type="presParOf" srcId="{D5D9FEA5-C97F-4D29-B7D3-B5096BF903F4}" destId="{ACC72DF5-733A-416B-BF89-370B89BDB879}" srcOrd="0" destOrd="0" presId="urn:microsoft.com/office/officeart/2005/8/layout/chevron2"/>
    <dgm:cxn modelId="{9787CFDD-9B29-4ED4-82BE-427456640AE9}" type="presParOf" srcId="{D5D9FEA5-C97F-4D29-B7D3-B5096BF903F4}" destId="{E13AF847-3D5C-4FD2-AAB5-E4C693EB83AD}" srcOrd="1" destOrd="0" presId="urn:microsoft.com/office/officeart/2005/8/layout/chevron2"/>
    <dgm:cxn modelId="{D7422EF0-1C17-4904-88E0-0457E2AB7219}" type="presParOf" srcId="{C769CAF2-F166-49AB-88C8-8A2B016BFD2F}" destId="{B92D6CAA-2BE1-4AC9-8425-85818D08DB78}" srcOrd="1" destOrd="0" presId="urn:microsoft.com/office/officeart/2005/8/layout/chevron2"/>
    <dgm:cxn modelId="{1C19E13C-6079-42EC-AD2F-5108D320A690}" type="presParOf" srcId="{C769CAF2-F166-49AB-88C8-8A2B016BFD2F}" destId="{EDB2374C-159A-4660-A21A-83E716FBB230}" srcOrd="2" destOrd="0" presId="urn:microsoft.com/office/officeart/2005/8/layout/chevron2"/>
    <dgm:cxn modelId="{DA2705D0-BB6B-4EA8-A535-EE34E0E775FC}" type="presParOf" srcId="{EDB2374C-159A-4660-A21A-83E716FBB230}" destId="{4F3A6914-99D0-4708-BC24-38627B14B376}" srcOrd="0" destOrd="0" presId="urn:microsoft.com/office/officeart/2005/8/layout/chevron2"/>
    <dgm:cxn modelId="{070D5674-C57D-49D9-A828-3A27E3821EEC}" type="presParOf" srcId="{EDB2374C-159A-4660-A21A-83E716FBB230}" destId="{C743141F-083F-4251-8867-A8A1D3C5F7E2}" srcOrd="1" destOrd="0" presId="urn:microsoft.com/office/officeart/2005/8/layout/chevron2"/>
    <dgm:cxn modelId="{ED6C5197-F1B8-4A63-B263-44376601F85F}" type="presParOf" srcId="{C769CAF2-F166-49AB-88C8-8A2B016BFD2F}" destId="{B3D2F97A-4ACB-4F7F-B83D-ECCEB81DC494}" srcOrd="3" destOrd="0" presId="urn:microsoft.com/office/officeart/2005/8/layout/chevron2"/>
    <dgm:cxn modelId="{12676F03-4158-466A-8DF1-7F281ED97086}" type="presParOf" srcId="{C769CAF2-F166-49AB-88C8-8A2B016BFD2F}" destId="{E2DE7DF5-02A7-45C3-8D40-0733163DA758}" srcOrd="4" destOrd="0" presId="urn:microsoft.com/office/officeart/2005/8/layout/chevron2"/>
    <dgm:cxn modelId="{21F3300E-4130-47A8-B8F1-16D79EDE352B}" type="presParOf" srcId="{E2DE7DF5-02A7-45C3-8D40-0733163DA758}" destId="{146D32E7-C296-484B-BCCC-4DBB5F248D24}" srcOrd="0" destOrd="0" presId="urn:microsoft.com/office/officeart/2005/8/layout/chevron2"/>
    <dgm:cxn modelId="{C850BA9A-2A51-49F0-8AFF-BBDB7BA36AC4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err="1" smtClean="0"/>
            <a:t>Eval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</a:t>
          </a:r>
          <a:r>
            <a:rPr lang="en-US" dirty="0" err="1" smtClean="0">
              <a:solidFill>
                <a:schemeClr val="tx1"/>
              </a:solidFill>
            </a:rPr>
            <a:t>editcal</a:t>
          </a:r>
          <a:r>
            <a:rPr lang="en-US" dirty="0" smtClean="0">
              <a:solidFill>
                <a:schemeClr val="tx1"/>
              </a:solidFill>
            </a:rPr>
            <a:t> or other tools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Suggest possible corrections 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Consider sources of “not good” result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Participate in corrections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/>
            <a:t>Advise</a:t>
          </a:r>
          <a:endParaRPr lang="en-US" dirty="0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2" custLinFactNeighborX="0" custLinFactNeighborY="-130">
        <dgm:presLayoutVars>
          <dgm:chMax val="1"/>
          <dgm:bulletEnabled val="1"/>
        </dgm:presLayoutVars>
      </dgm:prSet>
      <dgm:spPr/>
    </dgm:pt>
    <dgm:pt modelId="{E13AF847-3D5C-4FD2-AAB5-E4C693EB83AD}" type="pres">
      <dgm:prSet presAssocID="{796F7E98-A924-4BA4-B604-C448D37A874F}" presName="descendantText" presStyleLbl="alignAcc1" presStyleIdx="0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07A2A839-F410-4EFC-9E7E-E24842B8A1B8}" type="presOf" srcId="{0C1ED6F5-974C-4E00-B3CB-FB4FF2D077C7}" destId="{E13AF847-3D5C-4FD2-AAB5-E4C693EB83AD}" srcOrd="0" destOrd="0" presId="urn:microsoft.com/office/officeart/2005/8/layout/chevron2"/>
    <dgm:cxn modelId="{9449106B-48DE-4DDA-9540-141685679EEB}" type="presOf" srcId="{ADB34E70-3BDA-4026-AB00-31C4B050D01A}" destId="{E13AF847-3D5C-4FD2-AAB5-E4C693EB83AD}" srcOrd="0" destOrd="1" presId="urn:microsoft.com/office/officeart/2005/8/layout/chevron2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F2C89838-97A2-45B1-960D-410749642B36}" type="presOf" srcId="{ED5E4D7A-0220-47F6-99D6-65DBE75003CA}" destId="{C743141F-083F-4251-8867-A8A1D3C5F7E2}" srcOrd="0" destOrd="0" presId="urn:microsoft.com/office/officeart/2005/8/layout/chevron2"/>
    <dgm:cxn modelId="{193941C4-F282-497B-9424-F74F8A286441}" type="presOf" srcId="{C7F2D5D3-F564-4C41-AE79-711DD3898E29}" destId="{C769CAF2-F166-49AB-88C8-8A2B016BFD2F}" srcOrd="0" destOrd="0" presId="urn:microsoft.com/office/officeart/2005/8/layout/chevron2"/>
    <dgm:cxn modelId="{ED272731-0008-4306-A892-65E776D403AD}" type="presOf" srcId="{C3EB3146-377F-47E8-A7EF-0FE9C998E62D}" destId="{4F3A6914-99D0-4708-BC24-38627B14B376}" srcOrd="0" destOrd="0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6E483AD0-A3CF-45D1-991B-19D1594AC58E}" type="presOf" srcId="{796F7E98-A924-4BA4-B604-C448D37A874F}" destId="{ACC72DF5-733A-416B-BF89-370B89BDB879}" srcOrd="0" destOrd="0" presId="urn:microsoft.com/office/officeart/2005/8/layout/chevron2"/>
    <dgm:cxn modelId="{33758640-8A03-4277-9197-A3B2DD5554ED}" type="presOf" srcId="{E801BA2D-474A-454F-8776-70EB34E087E4}" destId="{C743141F-083F-4251-8867-A8A1D3C5F7E2}" srcOrd="0" destOrd="1" presId="urn:microsoft.com/office/officeart/2005/8/layout/chevron2"/>
    <dgm:cxn modelId="{30225B3D-EE35-4C5E-A39A-859E11ADF542}" type="presParOf" srcId="{C769CAF2-F166-49AB-88C8-8A2B016BFD2F}" destId="{D5D9FEA5-C97F-4D29-B7D3-B5096BF903F4}" srcOrd="0" destOrd="0" presId="urn:microsoft.com/office/officeart/2005/8/layout/chevron2"/>
    <dgm:cxn modelId="{7C962970-C87D-4C76-B53E-3DBCCDAF4725}" type="presParOf" srcId="{D5D9FEA5-C97F-4D29-B7D3-B5096BF903F4}" destId="{ACC72DF5-733A-416B-BF89-370B89BDB879}" srcOrd="0" destOrd="0" presId="urn:microsoft.com/office/officeart/2005/8/layout/chevron2"/>
    <dgm:cxn modelId="{63F0215D-4FBE-4637-9E1F-7260F79616B3}" type="presParOf" srcId="{D5D9FEA5-C97F-4D29-B7D3-B5096BF903F4}" destId="{E13AF847-3D5C-4FD2-AAB5-E4C693EB83AD}" srcOrd="1" destOrd="0" presId="urn:microsoft.com/office/officeart/2005/8/layout/chevron2"/>
    <dgm:cxn modelId="{BBEE0A05-0B40-4C39-8AC6-053CDE6DB816}" type="presParOf" srcId="{C769CAF2-F166-49AB-88C8-8A2B016BFD2F}" destId="{B92D6CAA-2BE1-4AC9-8425-85818D08DB78}" srcOrd="1" destOrd="0" presId="urn:microsoft.com/office/officeart/2005/8/layout/chevron2"/>
    <dgm:cxn modelId="{C94C71A6-F7F4-4D93-8348-E49B719698FB}" type="presParOf" srcId="{C769CAF2-F166-49AB-88C8-8A2B016BFD2F}" destId="{EDB2374C-159A-4660-A21A-83E716FBB230}" srcOrd="2" destOrd="0" presId="urn:microsoft.com/office/officeart/2005/8/layout/chevron2"/>
    <dgm:cxn modelId="{A3397672-A675-47C9-8051-19F14FA3CC5B}" type="presParOf" srcId="{EDB2374C-159A-4660-A21A-83E716FBB230}" destId="{4F3A6914-99D0-4708-BC24-38627B14B376}" srcOrd="0" destOrd="0" presId="urn:microsoft.com/office/officeart/2005/8/layout/chevron2"/>
    <dgm:cxn modelId="{E257596C-6422-442B-957D-CE448A757BCA}" type="presParOf" srcId="{EDB2374C-159A-4660-A21A-83E716FBB230}" destId="{C743141F-083F-4251-8867-A8A1D3C5F7E2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87040" y="87793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Setup</a:t>
          </a:r>
          <a:endParaRPr lang="en-US" sz="1100" kern="1200" dirty="0"/>
        </a:p>
      </dsp:txBody>
      <dsp:txXfrm rot="5400000">
        <a:off x="-87040" y="87793"/>
        <a:ext cx="580268" cy="406187"/>
      </dsp:txXfrm>
    </dsp:sp>
    <dsp:sp modelId="{E13AF847-3D5C-4FD2-AAB5-E4C693EB83AD}">
      <dsp:nvSpPr>
        <dsp:cNvPr id="0" name=""/>
        <dsp:cNvSpPr/>
      </dsp:nvSpPr>
      <dsp:spPr>
        <a:xfrm rot="5400000">
          <a:off x="1500406" y="-1093465"/>
          <a:ext cx="377174" cy="2565612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Place equipment as needed (</a:t>
          </a:r>
          <a:r>
            <a:rPr lang="en-US" sz="1100" kern="1200" dirty="0" err="1" smtClean="0">
              <a:solidFill>
                <a:schemeClr val="tx1"/>
              </a:solidFill>
            </a:rPr>
            <a:t>e.g.cal</a:t>
          </a:r>
          <a:r>
            <a:rPr lang="en-US" sz="1100" kern="1200" dirty="0" smtClean="0">
              <a:solidFill>
                <a:schemeClr val="tx1"/>
              </a:solidFill>
            </a:rPr>
            <a:t> cart)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</a:t>
          </a:r>
          <a:r>
            <a:rPr lang="en-US" sz="1100" kern="1200" baseline="0" dirty="0" smtClean="0">
              <a:solidFill>
                <a:schemeClr val="tx1"/>
              </a:solidFill>
            </a:rPr>
            <a:t>Start ADS in cal flight mode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1093465"/>
        <a:ext cx="377174" cy="2565612"/>
      </dsp:txXfrm>
    </dsp:sp>
    <dsp:sp modelId="{4F3A6914-99D0-4708-BC24-38627B14B376}">
      <dsp:nvSpPr>
        <dsp:cNvPr id="0" name=""/>
        <dsp:cNvSpPr/>
      </dsp:nvSpPr>
      <dsp:spPr>
        <a:xfrm rot="5400000">
          <a:off x="-87040" y="546206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Cal</a:t>
          </a:r>
          <a:endParaRPr lang="en-US" sz="1100" kern="1200" dirty="0"/>
        </a:p>
      </dsp:txBody>
      <dsp:txXfrm rot="5400000">
        <a:off x="-87040" y="546206"/>
        <a:ext cx="580268" cy="406187"/>
      </dsp:txXfrm>
    </dsp:sp>
    <dsp:sp modelId="{C743141F-083F-4251-8867-A8A1D3C5F7E2}">
      <dsp:nvSpPr>
        <dsp:cNvPr id="0" name=""/>
        <dsp:cNvSpPr/>
      </dsp:nvSpPr>
      <dsp:spPr>
        <a:xfrm rot="5400000">
          <a:off x="1500406" y="-635053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Apply standard value to “instrument”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Use </a:t>
          </a:r>
          <a:r>
            <a:rPr lang="en-US" sz="1100" kern="1200" dirty="0" err="1" smtClean="0">
              <a:solidFill>
                <a:schemeClr val="tx1"/>
              </a:solidFill>
            </a:rPr>
            <a:t>aeros</a:t>
          </a:r>
          <a:r>
            <a:rPr lang="en-US" sz="1100" kern="1200" dirty="0" smtClean="0">
              <a:solidFill>
                <a:schemeClr val="tx1"/>
              </a:solidFill>
            </a:rPr>
            <a:t> to obtain  ADS result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635053"/>
        <a:ext cx="377174" cy="2565612"/>
      </dsp:txXfrm>
    </dsp:sp>
    <dsp:sp modelId="{146D32E7-C296-484B-BCCC-4DBB5F248D24}">
      <dsp:nvSpPr>
        <dsp:cNvPr id="0" name=""/>
        <dsp:cNvSpPr/>
      </dsp:nvSpPr>
      <dsp:spPr>
        <a:xfrm rot="5400000">
          <a:off x="-87040" y="1004618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Inform</a:t>
          </a:r>
          <a:endParaRPr lang="en-US" sz="1100" kern="1200" dirty="0"/>
        </a:p>
      </dsp:txBody>
      <dsp:txXfrm rot="5400000">
        <a:off x="-87040" y="1004618"/>
        <a:ext cx="580268" cy="406187"/>
      </dsp:txXfrm>
    </dsp:sp>
    <dsp:sp modelId="{EABDE880-7304-4D37-9060-19673F402EE7}">
      <dsp:nvSpPr>
        <dsp:cNvPr id="0" name=""/>
        <dsp:cNvSpPr/>
      </dsp:nvSpPr>
      <dsp:spPr>
        <a:xfrm rot="5400000">
          <a:off x="1500406" y="-176640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When satisfied with the resulting cal:</a:t>
          </a:r>
          <a:endParaRPr lang="en-US" sz="1100" kern="1200" dirty="0">
            <a:solidFill>
              <a:schemeClr val="tx1"/>
            </a:solidFill>
          </a:endParaRP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Notify Project Mgr of available cal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176640"/>
        <a:ext cx="377174" cy="2565612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87040" y="87793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Setup</a:t>
          </a:r>
          <a:endParaRPr lang="en-US" sz="1100" kern="1200" dirty="0"/>
        </a:p>
      </dsp:txBody>
      <dsp:txXfrm rot="5400000">
        <a:off x="-87040" y="87793"/>
        <a:ext cx="580268" cy="406187"/>
      </dsp:txXfrm>
    </dsp:sp>
    <dsp:sp modelId="{E13AF847-3D5C-4FD2-AAB5-E4C693EB83AD}">
      <dsp:nvSpPr>
        <dsp:cNvPr id="0" name=""/>
        <dsp:cNvSpPr/>
      </dsp:nvSpPr>
      <dsp:spPr>
        <a:xfrm rot="5400000">
          <a:off x="1500406" y="-1093465"/>
          <a:ext cx="377174" cy="2565612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Place equipment as needed (</a:t>
          </a:r>
          <a:r>
            <a:rPr lang="en-US" sz="1100" kern="1200" dirty="0" err="1" smtClean="0">
              <a:solidFill>
                <a:schemeClr val="tx1"/>
              </a:solidFill>
            </a:rPr>
            <a:t>e.g.cal</a:t>
          </a:r>
          <a:r>
            <a:rPr lang="en-US" sz="1100" kern="1200" dirty="0" smtClean="0">
              <a:solidFill>
                <a:schemeClr val="tx1"/>
              </a:solidFill>
            </a:rPr>
            <a:t> cart)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</a:t>
          </a:r>
          <a:r>
            <a:rPr lang="en-US" sz="1100" kern="1200" baseline="0" dirty="0" smtClean="0">
              <a:solidFill>
                <a:schemeClr val="tx1"/>
              </a:solidFill>
            </a:rPr>
            <a:t>Start ADS in cal flight mode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1093465"/>
        <a:ext cx="377174" cy="2565612"/>
      </dsp:txXfrm>
    </dsp:sp>
    <dsp:sp modelId="{4F3A6914-99D0-4708-BC24-38627B14B376}">
      <dsp:nvSpPr>
        <dsp:cNvPr id="0" name=""/>
        <dsp:cNvSpPr/>
      </dsp:nvSpPr>
      <dsp:spPr>
        <a:xfrm rot="5400000">
          <a:off x="-87040" y="546206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Cal</a:t>
          </a:r>
          <a:endParaRPr lang="en-US" sz="1100" kern="1200" dirty="0"/>
        </a:p>
      </dsp:txBody>
      <dsp:txXfrm rot="5400000">
        <a:off x="-87040" y="546206"/>
        <a:ext cx="580268" cy="406187"/>
      </dsp:txXfrm>
    </dsp:sp>
    <dsp:sp modelId="{C743141F-083F-4251-8867-A8A1D3C5F7E2}">
      <dsp:nvSpPr>
        <dsp:cNvPr id="0" name=""/>
        <dsp:cNvSpPr/>
      </dsp:nvSpPr>
      <dsp:spPr>
        <a:xfrm rot="5400000">
          <a:off x="1500406" y="-635053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Apply standard value to “instrument”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Use </a:t>
          </a:r>
          <a:r>
            <a:rPr lang="en-US" sz="1100" kern="1200" dirty="0" err="1" smtClean="0">
              <a:solidFill>
                <a:schemeClr val="tx1"/>
              </a:solidFill>
            </a:rPr>
            <a:t>aeros</a:t>
          </a:r>
          <a:r>
            <a:rPr lang="en-US" sz="1100" kern="1200" dirty="0" smtClean="0">
              <a:solidFill>
                <a:schemeClr val="tx1"/>
              </a:solidFill>
            </a:rPr>
            <a:t> to obtain  ADS result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635053"/>
        <a:ext cx="377174" cy="2565612"/>
      </dsp:txXfrm>
    </dsp:sp>
    <dsp:sp modelId="{146D32E7-C296-484B-BCCC-4DBB5F248D24}">
      <dsp:nvSpPr>
        <dsp:cNvPr id="0" name=""/>
        <dsp:cNvSpPr/>
      </dsp:nvSpPr>
      <dsp:spPr>
        <a:xfrm rot="5400000">
          <a:off x="-87040" y="1004618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Inform</a:t>
          </a:r>
          <a:endParaRPr lang="en-US" sz="1100" kern="1200" dirty="0"/>
        </a:p>
      </dsp:txBody>
      <dsp:txXfrm rot="5400000">
        <a:off x="-87040" y="1004618"/>
        <a:ext cx="580268" cy="406187"/>
      </dsp:txXfrm>
    </dsp:sp>
    <dsp:sp modelId="{EABDE880-7304-4D37-9060-19673F402EE7}">
      <dsp:nvSpPr>
        <dsp:cNvPr id="0" name=""/>
        <dsp:cNvSpPr/>
      </dsp:nvSpPr>
      <dsp:spPr>
        <a:xfrm rot="5400000">
          <a:off x="1500406" y="-176640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When satisfied with the resulting cal:</a:t>
          </a:r>
          <a:endParaRPr lang="en-US" sz="1100" kern="1200" dirty="0">
            <a:solidFill>
              <a:schemeClr val="tx1"/>
            </a:solidFill>
          </a:endParaRP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Notify Project Mgr (PM) of available cal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176640"/>
        <a:ext cx="377174" cy="2565612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87040" y="87040"/>
          <a:ext cx="580268" cy="406187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Pull</a:t>
          </a:r>
          <a:endParaRPr lang="en-US" sz="1100" kern="1200" dirty="0"/>
        </a:p>
      </dsp:txBody>
      <dsp:txXfrm rot="5400000">
        <a:off x="-87040" y="87040"/>
        <a:ext cx="580268" cy="406187"/>
      </dsp:txXfrm>
    </dsp:sp>
    <dsp:sp modelId="{E13AF847-3D5C-4FD2-AAB5-E4C693EB83AD}">
      <dsp:nvSpPr>
        <dsp:cNvPr id="0" name=""/>
        <dsp:cNvSpPr/>
      </dsp:nvSpPr>
      <dsp:spPr>
        <a:xfrm rot="5400000">
          <a:off x="1500406" y="-1094215"/>
          <a:ext cx="377174" cy="2565612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Assure Cal Source (plane) is on network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Start Calibration Database Editor (</a:t>
          </a:r>
          <a:r>
            <a:rPr lang="en-US" sz="1100" kern="1200" dirty="0" err="1" smtClean="0">
              <a:solidFill>
                <a:schemeClr val="tx1"/>
              </a:solidFill>
            </a:rPr>
            <a:t>caledit</a:t>
          </a:r>
          <a:r>
            <a:rPr lang="en-US" sz="1100" kern="1200" dirty="0" smtClean="0">
              <a:solidFill>
                <a:schemeClr val="tx1"/>
              </a:solidFill>
            </a:rPr>
            <a:t>)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1094215"/>
        <a:ext cx="377174" cy="2565612"/>
      </dsp:txXfrm>
    </dsp:sp>
    <dsp:sp modelId="{4F3A6914-99D0-4708-BC24-38627B14B376}">
      <dsp:nvSpPr>
        <dsp:cNvPr id="0" name=""/>
        <dsp:cNvSpPr/>
      </dsp:nvSpPr>
      <dsp:spPr>
        <a:xfrm rot="5400000">
          <a:off x="-87040" y="545451"/>
          <a:ext cx="580268" cy="406187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Verify</a:t>
          </a:r>
          <a:endParaRPr lang="en-US" sz="1100" kern="1200" dirty="0"/>
        </a:p>
      </dsp:txBody>
      <dsp:txXfrm rot="5400000">
        <a:off x="-87040" y="545451"/>
        <a:ext cx="580268" cy="406187"/>
      </dsp:txXfrm>
    </dsp:sp>
    <dsp:sp modelId="{C743141F-083F-4251-8867-A8A1D3C5F7E2}">
      <dsp:nvSpPr>
        <dsp:cNvPr id="0" name=""/>
        <dsp:cNvSpPr/>
      </dsp:nvSpPr>
      <dsp:spPr>
        <a:xfrm rot="5400000">
          <a:off x="1500406" y="-635803"/>
          <a:ext cx="377174" cy="2565612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Use </a:t>
          </a:r>
          <a:r>
            <a:rPr lang="en-US" sz="1100" kern="1200" dirty="0" err="1" smtClean="0">
              <a:solidFill>
                <a:schemeClr val="tx1"/>
              </a:solidFill>
            </a:rPr>
            <a:t>caledit</a:t>
          </a:r>
          <a:r>
            <a:rPr lang="en-US" sz="1100" kern="1200" dirty="0" smtClean="0">
              <a:solidFill>
                <a:schemeClr val="tx1"/>
              </a:solidFill>
            </a:rPr>
            <a:t> to compare calibration to prior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If “good” use </a:t>
          </a:r>
          <a:r>
            <a:rPr lang="en-US" sz="1100" kern="1200" dirty="0" err="1" smtClean="0">
              <a:solidFill>
                <a:schemeClr val="tx1"/>
              </a:solidFill>
            </a:rPr>
            <a:t>caledit</a:t>
          </a:r>
          <a:r>
            <a:rPr lang="en-US" sz="1100" kern="1200" dirty="0" smtClean="0">
              <a:solidFill>
                <a:schemeClr val="tx1"/>
              </a:solidFill>
            </a:rPr>
            <a:t> to write </a:t>
          </a:r>
          <a:r>
            <a:rPr lang="en-US" sz="1100" kern="1200" dirty="0" err="1" smtClean="0">
              <a:solidFill>
                <a:schemeClr val="tx1"/>
              </a:solidFill>
            </a:rPr>
            <a:t>calfile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635803"/>
        <a:ext cx="377174" cy="2565612"/>
      </dsp:txXfrm>
    </dsp:sp>
    <dsp:sp modelId="{146D32E7-C296-484B-BCCC-4DBB5F248D24}">
      <dsp:nvSpPr>
        <dsp:cNvPr id="0" name=""/>
        <dsp:cNvSpPr/>
      </dsp:nvSpPr>
      <dsp:spPr>
        <a:xfrm rot="5400000">
          <a:off x="-87040" y="1003863"/>
          <a:ext cx="580268" cy="406187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Inform</a:t>
          </a:r>
          <a:endParaRPr lang="en-US" sz="1100" kern="1200" dirty="0"/>
        </a:p>
      </dsp:txBody>
      <dsp:txXfrm rot="5400000">
        <a:off x="-87040" y="1003863"/>
        <a:ext cx="580268" cy="406187"/>
      </dsp:txXfrm>
    </dsp:sp>
    <dsp:sp modelId="{EABDE880-7304-4D37-9060-19673F402EE7}">
      <dsp:nvSpPr>
        <dsp:cNvPr id="0" name=""/>
        <dsp:cNvSpPr/>
      </dsp:nvSpPr>
      <dsp:spPr>
        <a:xfrm rot="5400000">
          <a:off x="1500406" y="-177391"/>
          <a:ext cx="377174" cy="2565612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If “not good” notify </a:t>
          </a:r>
          <a:r>
            <a:rPr lang="en-US" sz="1100" kern="1200" dirty="0" err="1" smtClean="0">
              <a:solidFill>
                <a:schemeClr val="tx1"/>
              </a:solidFill>
            </a:rPr>
            <a:t>Rsig</a:t>
          </a:r>
          <a:r>
            <a:rPr lang="en-US" sz="1100" kern="1200" dirty="0" smtClean="0">
              <a:solidFill>
                <a:schemeClr val="tx1"/>
              </a:solidFill>
            </a:rPr>
            <a:t> (i.e. this group)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If “good” notify SEs of available </a:t>
          </a:r>
          <a:r>
            <a:rPr lang="en-US" sz="1100" kern="1200" dirty="0" err="1" smtClean="0">
              <a:solidFill>
                <a:schemeClr val="tx1"/>
              </a:solidFill>
            </a:rPr>
            <a:t>calfile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177391"/>
        <a:ext cx="377174" cy="2565612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95770" y="95770"/>
          <a:ext cx="638472" cy="446930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Eval</a:t>
          </a:r>
          <a:endParaRPr lang="en-US" sz="1200" kern="1200" dirty="0"/>
        </a:p>
      </dsp:txBody>
      <dsp:txXfrm rot="5400000">
        <a:off x="-95770" y="95770"/>
        <a:ext cx="638472" cy="446930"/>
      </dsp:txXfrm>
    </dsp:sp>
    <dsp:sp modelId="{E13AF847-3D5C-4FD2-AAB5-E4C693EB83AD}">
      <dsp:nvSpPr>
        <dsp:cNvPr id="0" name=""/>
        <dsp:cNvSpPr/>
      </dsp:nvSpPr>
      <dsp:spPr>
        <a:xfrm rot="5400000">
          <a:off x="1425661" y="-978730"/>
          <a:ext cx="415007" cy="2372469"/>
        </a:xfrm>
        <a:prstGeom prst="round2SameRect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Use </a:t>
          </a:r>
          <a:r>
            <a:rPr lang="en-US" sz="1100" kern="1200" dirty="0" err="1" smtClean="0">
              <a:solidFill>
                <a:schemeClr val="tx1"/>
              </a:solidFill>
            </a:rPr>
            <a:t>editcal</a:t>
          </a:r>
          <a:r>
            <a:rPr lang="en-US" sz="1100" kern="1200" dirty="0" smtClean="0">
              <a:solidFill>
                <a:schemeClr val="tx1"/>
              </a:solidFill>
            </a:rPr>
            <a:t> or other tools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Consider sources of “not good” result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425661" y="-978730"/>
        <a:ext cx="415007" cy="2372469"/>
      </dsp:txXfrm>
    </dsp:sp>
    <dsp:sp modelId="{4F3A6914-99D0-4708-BC24-38627B14B376}">
      <dsp:nvSpPr>
        <dsp:cNvPr id="0" name=""/>
        <dsp:cNvSpPr/>
      </dsp:nvSpPr>
      <dsp:spPr>
        <a:xfrm rot="5400000">
          <a:off x="-95770" y="599401"/>
          <a:ext cx="638472" cy="446930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Advise</a:t>
          </a:r>
          <a:endParaRPr lang="en-US" sz="1200" kern="1200" dirty="0"/>
        </a:p>
      </dsp:txBody>
      <dsp:txXfrm rot="5400000">
        <a:off x="-95770" y="599401"/>
        <a:ext cx="638472" cy="446930"/>
      </dsp:txXfrm>
    </dsp:sp>
    <dsp:sp modelId="{C743141F-083F-4251-8867-A8A1D3C5F7E2}">
      <dsp:nvSpPr>
        <dsp:cNvPr id="0" name=""/>
        <dsp:cNvSpPr/>
      </dsp:nvSpPr>
      <dsp:spPr>
        <a:xfrm rot="5400000">
          <a:off x="1425661" y="-475096"/>
          <a:ext cx="415007" cy="2372469"/>
        </a:xfrm>
        <a:prstGeom prst="round2SameRect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Suggest possible corrections 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Participate in corrections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425661" y="-475096"/>
        <a:ext cx="415007" cy="2372469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95770" y="95770"/>
          <a:ext cx="638472" cy="446930"/>
        </a:xfrm>
        <a:prstGeom prst="chevron">
          <a:avLst/>
        </a:prstGeom>
        <a:solidFill>
          <a:srgbClr val="8769DD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Archive</a:t>
          </a:r>
          <a:endParaRPr lang="en-US" sz="1000" kern="1200" dirty="0"/>
        </a:p>
      </dsp:txBody>
      <dsp:txXfrm rot="5400000">
        <a:off x="-95770" y="95770"/>
        <a:ext cx="638472" cy="446930"/>
      </dsp:txXfrm>
    </dsp:sp>
    <dsp:sp modelId="{E13AF847-3D5C-4FD2-AAB5-E4C693EB83AD}">
      <dsp:nvSpPr>
        <dsp:cNvPr id="0" name=""/>
        <dsp:cNvSpPr/>
      </dsp:nvSpPr>
      <dsp:spPr>
        <a:xfrm rot="5400000">
          <a:off x="1425661" y="-978730"/>
          <a:ext cx="415007" cy="2372469"/>
        </a:xfrm>
        <a:prstGeom prst="round2SameRect">
          <a:avLst/>
        </a:prstGeom>
        <a:solidFill>
          <a:srgbClr val="8769DD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Assure updated database is backed up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Check </a:t>
          </a:r>
          <a:r>
            <a:rPr lang="en-US" sz="1100" kern="1200" dirty="0" err="1" smtClean="0">
              <a:solidFill>
                <a:schemeClr val="tx1"/>
              </a:solidFill>
            </a:rPr>
            <a:t>calfiles</a:t>
          </a:r>
          <a:r>
            <a:rPr lang="en-US" sz="1100" kern="1200" dirty="0" smtClean="0">
              <a:solidFill>
                <a:schemeClr val="tx1"/>
              </a:solidFill>
            </a:rPr>
            <a:t> into subversion 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425661" y="-978730"/>
        <a:ext cx="415007" cy="2372469"/>
      </dsp:txXfrm>
    </dsp:sp>
    <dsp:sp modelId="{4F3A6914-99D0-4708-BC24-38627B14B376}">
      <dsp:nvSpPr>
        <dsp:cNvPr id="0" name=""/>
        <dsp:cNvSpPr/>
      </dsp:nvSpPr>
      <dsp:spPr>
        <a:xfrm rot="5400000">
          <a:off x="-95770" y="599401"/>
          <a:ext cx="638472" cy="446930"/>
        </a:xfrm>
        <a:prstGeom prst="chevron">
          <a:avLst/>
        </a:prstGeom>
        <a:solidFill>
          <a:srgbClr val="8769DD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Apply</a:t>
          </a:r>
          <a:endParaRPr lang="en-US" sz="1000" kern="1200" dirty="0"/>
        </a:p>
      </dsp:txBody>
      <dsp:txXfrm rot="5400000">
        <a:off x="-95770" y="599401"/>
        <a:ext cx="638472" cy="446930"/>
      </dsp:txXfrm>
    </dsp:sp>
    <dsp:sp modelId="{C743141F-083F-4251-8867-A8A1D3C5F7E2}">
      <dsp:nvSpPr>
        <dsp:cNvPr id="0" name=""/>
        <dsp:cNvSpPr/>
      </dsp:nvSpPr>
      <dsp:spPr>
        <a:xfrm rot="5400000">
          <a:off x="1425661" y="-475096"/>
          <a:ext cx="415007" cy="2372469"/>
        </a:xfrm>
        <a:prstGeom prst="round2SameRect">
          <a:avLst/>
        </a:prstGeom>
        <a:solidFill>
          <a:srgbClr val="8769DD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Validate use in house &amp; on planes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Notify Techs &amp; PMs they’re in place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425661" y="-475096"/>
        <a:ext cx="415007" cy="237246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87040" y="87793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Setup</a:t>
          </a:r>
          <a:endParaRPr lang="en-US" sz="1100" kern="1200" dirty="0"/>
        </a:p>
      </dsp:txBody>
      <dsp:txXfrm rot="5400000">
        <a:off x="-87040" y="87793"/>
        <a:ext cx="580268" cy="406187"/>
      </dsp:txXfrm>
    </dsp:sp>
    <dsp:sp modelId="{E13AF847-3D5C-4FD2-AAB5-E4C693EB83AD}">
      <dsp:nvSpPr>
        <dsp:cNvPr id="0" name=""/>
        <dsp:cNvSpPr/>
      </dsp:nvSpPr>
      <dsp:spPr>
        <a:xfrm rot="5400000">
          <a:off x="1500406" y="-1093465"/>
          <a:ext cx="377174" cy="2565612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Place equipment as needed (</a:t>
          </a:r>
          <a:r>
            <a:rPr lang="en-US" sz="1100" kern="1200" dirty="0" err="1" smtClean="0">
              <a:solidFill>
                <a:schemeClr val="tx1"/>
              </a:solidFill>
            </a:rPr>
            <a:t>e.g.cal</a:t>
          </a:r>
          <a:r>
            <a:rPr lang="en-US" sz="1100" kern="1200" dirty="0" smtClean="0">
              <a:solidFill>
                <a:schemeClr val="tx1"/>
              </a:solidFill>
            </a:rPr>
            <a:t> cart)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</a:t>
          </a:r>
          <a:r>
            <a:rPr lang="en-US" sz="1100" kern="1200" baseline="0" dirty="0" smtClean="0">
              <a:solidFill>
                <a:schemeClr val="tx1"/>
              </a:solidFill>
            </a:rPr>
            <a:t>Start ADS in cal flight mode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1093465"/>
        <a:ext cx="377174" cy="2565612"/>
      </dsp:txXfrm>
    </dsp:sp>
    <dsp:sp modelId="{4F3A6914-99D0-4708-BC24-38627B14B376}">
      <dsp:nvSpPr>
        <dsp:cNvPr id="0" name=""/>
        <dsp:cNvSpPr/>
      </dsp:nvSpPr>
      <dsp:spPr>
        <a:xfrm rot="5400000">
          <a:off x="-87040" y="546206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Cal</a:t>
          </a:r>
          <a:endParaRPr lang="en-US" sz="1100" kern="1200" dirty="0"/>
        </a:p>
      </dsp:txBody>
      <dsp:txXfrm rot="5400000">
        <a:off x="-87040" y="546206"/>
        <a:ext cx="580268" cy="406187"/>
      </dsp:txXfrm>
    </dsp:sp>
    <dsp:sp modelId="{C743141F-083F-4251-8867-A8A1D3C5F7E2}">
      <dsp:nvSpPr>
        <dsp:cNvPr id="0" name=""/>
        <dsp:cNvSpPr/>
      </dsp:nvSpPr>
      <dsp:spPr>
        <a:xfrm rot="5400000">
          <a:off x="1500406" y="-635053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Apply standard value to “instrument”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Use </a:t>
          </a:r>
          <a:r>
            <a:rPr lang="en-US" sz="1100" kern="1200" dirty="0" err="1" smtClean="0">
              <a:solidFill>
                <a:schemeClr val="tx1"/>
              </a:solidFill>
            </a:rPr>
            <a:t>aeros</a:t>
          </a:r>
          <a:r>
            <a:rPr lang="en-US" sz="1100" kern="1200" dirty="0" smtClean="0">
              <a:solidFill>
                <a:schemeClr val="tx1"/>
              </a:solidFill>
            </a:rPr>
            <a:t> to obtain  ADS result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635053"/>
        <a:ext cx="377174" cy="2565612"/>
      </dsp:txXfrm>
    </dsp:sp>
    <dsp:sp modelId="{146D32E7-C296-484B-BCCC-4DBB5F248D24}">
      <dsp:nvSpPr>
        <dsp:cNvPr id="0" name=""/>
        <dsp:cNvSpPr/>
      </dsp:nvSpPr>
      <dsp:spPr>
        <a:xfrm rot="5400000">
          <a:off x="-87040" y="1004618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Inform</a:t>
          </a:r>
          <a:endParaRPr lang="en-US" sz="1100" kern="1200" dirty="0"/>
        </a:p>
      </dsp:txBody>
      <dsp:txXfrm rot="5400000">
        <a:off x="-87040" y="1004618"/>
        <a:ext cx="580268" cy="406187"/>
      </dsp:txXfrm>
    </dsp:sp>
    <dsp:sp modelId="{EABDE880-7304-4D37-9060-19673F402EE7}">
      <dsp:nvSpPr>
        <dsp:cNvPr id="0" name=""/>
        <dsp:cNvSpPr/>
      </dsp:nvSpPr>
      <dsp:spPr>
        <a:xfrm rot="5400000">
          <a:off x="1500406" y="-176640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When satisfied with the resulting cal:</a:t>
          </a:r>
          <a:endParaRPr lang="en-US" sz="1100" kern="1200" dirty="0">
            <a:solidFill>
              <a:schemeClr val="tx1"/>
            </a:solidFill>
          </a:endParaRP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Notify Project Mgr (PM) of available cal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176640"/>
        <a:ext cx="377174" cy="256561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87040" y="87040"/>
          <a:ext cx="580268" cy="406187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Pull</a:t>
          </a:r>
          <a:endParaRPr lang="en-US" sz="1100" kern="1200" dirty="0"/>
        </a:p>
      </dsp:txBody>
      <dsp:txXfrm rot="5400000">
        <a:off x="-87040" y="87040"/>
        <a:ext cx="580268" cy="406187"/>
      </dsp:txXfrm>
    </dsp:sp>
    <dsp:sp modelId="{E13AF847-3D5C-4FD2-AAB5-E4C693EB83AD}">
      <dsp:nvSpPr>
        <dsp:cNvPr id="0" name=""/>
        <dsp:cNvSpPr/>
      </dsp:nvSpPr>
      <dsp:spPr>
        <a:xfrm rot="5400000">
          <a:off x="1500406" y="-1094215"/>
          <a:ext cx="377174" cy="2565612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Assure Cal Source (plane) is on network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Start Calibration Database Editor (</a:t>
          </a:r>
          <a:r>
            <a:rPr lang="en-US" sz="1100" kern="1200" dirty="0" err="1" smtClean="0">
              <a:solidFill>
                <a:schemeClr val="tx1"/>
              </a:solidFill>
            </a:rPr>
            <a:t>caledit</a:t>
          </a:r>
          <a:r>
            <a:rPr lang="en-US" sz="1100" kern="1200" dirty="0" smtClean="0">
              <a:solidFill>
                <a:schemeClr val="tx1"/>
              </a:solidFill>
            </a:rPr>
            <a:t>)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1094215"/>
        <a:ext cx="377174" cy="2565612"/>
      </dsp:txXfrm>
    </dsp:sp>
    <dsp:sp modelId="{4F3A6914-99D0-4708-BC24-38627B14B376}">
      <dsp:nvSpPr>
        <dsp:cNvPr id="0" name=""/>
        <dsp:cNvSpPr/>
      </dsp:nvSpPr>
      <dsp:spPr>
        <a:xfrm rot="5400000">
          <a:off x="-87040" y="545451"/>
          <a:ext cx="580268" cy="406187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Verify</a:t>
          </a:r>
          <a:endParaRPr lang="en-US" sz="1100" kern="1200" dirty="0"/>
        </a:p>
      </dsp:txBody>
      <dsp:txXfrm rot="5400000">
        <a:off x="-87040" y="545451"/>
        <a:ext cx="580268" cy="406187"/>
      </dsp:txXfrm>
    </dsp:sp>
    <dsp:sp modelId="{C743141F-083F-4251-8867-A8A1D3C5F7E2}">
      <dsp:nvSpPr>
        <dsp:cNvPr id="0" name=""/>
        <dsp:cNvSpPr/>
      </dsp:nvSpPr>
      <dsp:spPr>
        <a:xfrm rot="5400000">
          <a:off x="1500406" y="-635803"/>
          <a:ext cx="377174" cy="2565612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Use </a:t>
          </a:r>
          <a:r>
            <a:rPr lang="en-US" sz="1100" kern="1200" dirty="0" err="1" smtClean="0">
              <a:solidFill>
                <a:schemeClr val="tx1"/>
              </a:solidFill>
            </a:rPr>
            <a:t>caledit</a:t>
          </a:r>
          <a:r>
            <a:rPr lang="en-US" sz="1100" kern="1200" dirty="0" smtClean="0">
              <a:solidFill>
                <a:schemeClr val="tx1"/>
              </a:solidFill>
            </a:rPr>
            <a:t> to compare calibration to prior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If “good” use </a:t>
          </a:r>
          <a:r>
            <a:rPr lang="en-US" sz="1100" kern="1200" dirty="0" err="1" smtClean="0">
              <a:solidFill>
                <a:schemeClr val="tx1"/>
              </a:solidFill>
            </a:rPr>
            <a:t>caledit</a:t>
          </a:r>
          <a:r>
            <a:rPr lang="en-US" sz="1100" kern="1200" dirty="0" smtClean="0">
              <a:solidFill>
                <a:schemeClr val="tx1"/>
              </a:solidFill>
            </a:rPr>
            <a:t> to write </a:t>
          </a:r>
          <a:r>
            <a:rPr lang="en-US" sz="1100" kern="1200" dirty="0" err="1" smtClean="0">
              <a:solidFill>
                <a:schemeClr val="tx1"/>
              </a:solidFill>
            </a:rPr>
            <a:t>calfile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635803"/>
        <a:ext cx="377174" cy="2565612"/>
      </dsp:txXfrm>
    </dsp:sp>
    <dsp:sp modelId="{146D32E7-C296-484B-BCCC-4DBB5F248D24}">
      <dsp:nvSpPr>
        <dsp:cNvPr id="0" name=""/>
        <dsp:cNvSpPr/>
      </dsp:nvSpPr>
      <dsp:spPr>
        <a:xfrm rot="5400000">
          <a:off x="-87040" y="1003863"/>
          <a:ext cx="580268" cy="406187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Inform</a:t>
          </a:r>
          <a:endParaRPr lang="en-US" sz="1100" kern="1200" dirty="0"/>
        </a:p>
      </dsp:txBody>
      <dsp:txXfrm rot="5400000">
        <a:off x="-87040" y="1003863"/>
        <a:ext cx="580268" cy="406187"/>
      </dsp:txXfrm>
    </dsp:sp>
    <dsp:sp modelId="{EABDE880-7304-4D37-9060-19673F402EE7}">
      <dsp:nvSpPr>
        <dsp:cNvPr id="0" name=""/>
        <dsp:cNvSpPr/>
      </dsp:nvSpPr>
      <dsp:spPr>
        <a:xfrm rot="5400000">
          <a:off x="1500406" y="-177391"/>
          <a:ext cx="377174" cy="2565612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If “not good” notify </a:t>
          </a:r>
          <a:r>
            <a:rPr lang="en-US" sz="1100" kern="1200" dirty="0" err="1" smtClean="0">
              <a:solidFill>
                <a:schemeClr val="tx1"/>
              </a:solidFill>
            </a:rPr>
            <a:t>Rsig</a:t>
          </a:r>
          <a:r>
            <a:rPr lang="en-US" sz="1100" kern="1200" dirty="0" smtClean="0">
              <a:solidFill>
                <a:schemeClr val="tx1"/>
              </a:solidFill>
            </a:rPr>
            <a:t> (i.e. this group)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If “good” notify SEs of available </a:t>
          </a:r>
          <a:r>
            <a:rPr lang="en-US" sz="1100" kern="1200" dirty="0" err="1" smtClean="0">
              <a:solidFill>
                <a:schemeClr val="tx1"/>
              </a:solidFill>
            </a:rPr>
            <a:t>calfile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177391"/>
        <a:ext cx="377174" cy="256561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87040" y="87793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Setup</a:t>
          </a:r>
          <a:endParaRPr lang="en-US" sz="1100" kern="1200" dirty="0"/>
        </a:p>
      </dsp:txBody>
      <dsp:txXfrm rot="5400000">
        <a:off x="-87040" y="87793"/>
        <a:ext cx="580268" cy="406187"/>
      </dsp:txXfrm>
    </dsp:sp>
    <dsp:sp modelId="{E13AF847-3D5C-4FD2-AAB5-E4C693EB83AD}">
      <dsp:nvSpPr>
        <dsp:cNvPr id="0" name=""/>
        <dsp:cNvSpPr/>
      </dsp:nvSpPr>
      <dsp:spPr>
        <a:xfrm rot="5400000">
          <a:off x="1500406" y="-1093465"/>
          <a:ext cx="377174" cy="2565612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Place equipment as needed (</a:t>
          </a:r>
          <a:r>
            <a:rPr lang="en-US" sz="1100" kern="1200" dirty="0" err="1" smtClean="0">
              <a:solidFill>
                <a:schemeClr val="tx1"/>
              </a:solidFill>
            </a:rPr>
            <a:t>e.g.cal</a:t>
          </a:r>
          <a:r>
            <a:rPr lang="en-US" sz="1100" kern="1200" dirty="0" smtClean="0">
              <a:solidFill>
                <a:schemeClr val="tx1"/>
              </a:solidFill>
            </a:rPr>
            <a:t> cart)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</a:t>
          </a:r>
          <a:r>
            <a:rPr lang="en-US" sz="1100" kern="1200" baseline="0" dirty="0" smtClean="0">
              <a:solidFill>
                <a:schemeClr val="tx1"/>
              </a:solidFill>
            </a:rPr>
            <a:t>Start ADS in cal flight mode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1093465"/>
        <a:ext cx="377174" cy="2565612"/>
      </dsp:txXfrm>
    </dsp:sp>
    <dsp:sp modelId="{4F3A6914-99D0-4708-BC24-38627B14B376}">
      <dsp:nvSpPr>
        <dsp:cNvPr id="0" name=""/>
        <dsp:cNvSpPr/>
      </dsp:nvSpPr>
      <dsp:spPr>
        <a:xfrm rot="5400000">
          <a:off x="-87040" y="546206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Cal</a:t>
          </a:r>
          <a:endParaRPr lang="en-US" sz="1100" kern="1200" dirty="0"/>
        </a:p>
      </dsp:txBody>
      <dsp:txXfrm rot="5400000">
        <a:off x="-87040" y="546206"/>
        <a:ext cx="580268" cy="406187"/>
      </dsp:txXfrm>
    </dsp:sp>
    <dsp:sp modelId="{C743141F-083F-4251-8867-A8A1D3C5F7E2}">
      <dsp:nvSpPr>
        <dsp:cNvPr id="0" name=""/>
        <dsp:cNvSpPr/>
      </dsp:nvSpPr>
      <dsp:spPr>
        <a:xfrm rot="5400000">
          <a:off x="1500406" y="-635053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Apply standard value to “instrument”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Use </a:t>
          </a:r>
          <a:r>
            <a:rPr lang="en-US" sz="1100" kern="1200" dirty="0" err="1" smtClean="0">
              <a:solidFill>
                <a:schemeClr val="tx1"/>
              </a:solidFill>
            </a:rPr>
            <a:t>aeros</a:t>
          </a:r>
          <a:r>
            <a:rPr lang="en-US" sz="1100" kern="1200" dirty="0" smtClean="0">
              <a:solidFill>
                <a:schemeClr val="tx1"/>
              </a:solidFill>
            </a:rPr>
            <a:t> to obtain  ADS result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635053"/>
        <a:ext cx="377174" cy="2565612"/>
      </dsp:txXfrm>
    </dsp:sp>
    <dsp:sp modelId="{146D32E7-C296-484B-BCCC-4DBB5F248D24}">
      <dsp:nvSpPr>
        <dsp:cNvPr id="0" name=""/>
        <dsp:cNvSpPr/>
      </dsp:nvSpPr>
      <dsp:spPr>
        <a:xfrm rot="5400000">
          <a:off x="-87040" y="1004618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Inform</a:t>
          </a:r>
          <a:endParaRPr lang="en-US" sz="1100" kern="1200" dirty="0"/>
        </a:p>
      </dsp:txBody>
      <dsp:txXfrm rot="5400000">
        <a:off x="-87040" y="1004618"/>
        <a:ext cx="580268" cy="406187"/>
      </dsp:txXfrm>
    </dsp:sp>
    <dsp:sp modelId="{EABDE880-7304-4D37-9060-19673F402EE7}">
      <dsp:nvSpPr>
        <dsp:cNvPr id="0" name=""/>
        <dsp:cNvSpPr/>
      </dsp:nvSpPr>
      <dsp:spPr>
        <a:xfrm rot="5400000">
          <a:off x="1500406" y="-176640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When satisfied with the resulting cal:</a:t>
          </a:r>
          <a:endParaRPr lang="en-US" sz="1100" kern="1200" dirty="0">
            <a:solidFill>
              <a:schemeClr val="tx1"/>
            </a:solidFill>
          </a:endParaRP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Notify Project Mgr (PM) of available cal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176640"/>
        <a:ext cx="377174" cy="256561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87040" y="87040"/>
          <a:ext cx="580268" cy="406187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Pull</a:t>
          </a:r>
          <a:endParaRPr lang="en-US" sz="1100" kern="1200" dirty="0"/>
        </a:p>
      </dsp:txBody>
      <dsp:txXfrm rot="5400000">
        <a:off x="-87040" y="87040"/>
        <a:ext cx="580268" cy="406187"/>
      </dsp:txXfrm>
    </dsp:sp>
    <dsp:sp modelId="{E13AF847-3D5C-4FD2-AAB5-E4C693EB83AD}">
      <dsp:nvSpPr>
        <dsp:cNvPr id="0" name=""/>
        <dsp:cNvSpPr/>
      </dsp:nvSpPr>
      <dsp:spPr>
        <a:xfrm rot="5400000">
          <a:off x="1500406" y="-1094215"/>
          <a:ext cx="377174" cy="2565612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Assure Cal Source (plane) is on network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Start Calibration Database Editor (</a:t>
          </a:r>
          <a:r>
            <a:rPr lang="en-US" sz="1100" kern="1200" dirty="0" err="1" smtClean="0">
              <a:solidFill>
                <a:schemeClr val="tx1"/>
              </a:solidFill>
            </a:rPr>
            <a:t>caledit</a:t>
          </a:r>
          <a:r>
            <a:rPr lang="en-US" sz="1100" kern="1200" dirty="0" smtClean="0">
              <a:solidFill>
                <a:schemeClr val="tx1"/>
              </a:solidFill>
            </a:rPr>
            <a:t>)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1094215"/>
        <a:ext cx="377174" cy="2565612"/>
      </dsp:txXfrm>
    </dsp:sp>
    <dsp:sp modelId="{4F3A6914-99D0-4708-BC24-38627B14B376}">
      <dsp:nvSpPr>
        <dsp:cNvPr id="0" name=""/>
        <dsp:cNvSpPr/>
      </dsp:nvSpPr>
      <dsp:spPr>
        <a:xfrm rot="5400000">
          <a:off x="-87040" y="545451"/>
          <a:ext cx="580268" cy="406187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Verify</a:t>
          </a:r>
          <a:endParaRPr lang="en-US" sz="1100" kern="1200" dirty="0"/>
        </a:p>
      </dsp:txBody>
      <dsp:txXfrm rot="5400000">
        <a:off x="-87040" y="545451"/>
        <a:ext cx="580268" cy="406187"/>
      </dsp:txXfrm>
    </dsp:sp>
    <dsp:sp modelId="{C743141F-083F-4251-8867-A8A1D3C5F7E2}">
      <dsp:nvSpPr>
        <dsp:cNvPr id="0" name=""/>
        <dsp:cNvSpPr/>
      </dsp:nvSpPr>
      <dsp:spPr>
        <a:xfrm rot="5400000">
          <a:off x="1500406" y="-635803"/>
          <a:ext cx="377174" cy="2565612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Use </a:t>
          </a:r>
          <a:r>
            <a:rPr lang="en-US" sz="1100" kern="1200" dirty="0" err="1" smtClean="0">
              <a:solidFill>
                <a:schemeClr val="tx1"/>
              </a:solidFill>
            </a:rPr>
            <a:t>caledit</a:t>
          </a:r>
          <a:r>
            <a:rPr lang="en-US" sz="1100" kern="1200" dirty="0" smtClean="0">
              <a:solidFill>
                <a:schemeClr val="tx1"/>
              </a:solidFill>
            </a:rPr>
            <a:t> to compare calibration to prior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If “good” use </a:t>
          </a:r>
          <a:r>
            <a:rPr lang="en-US" sz="1100" kern="1200" dirty="0" err="1" smtClean="0">
              <a:solidFill>
                <a:schemeClr val="tx1"/>
              </a:solidFill>
            </a:rPr>
            <a:t>caledit</a:t>
          </a:r>
          <a:r>
            <a:rPr lang="en-US" sz="1100" kern="1200" dirty="0" smtClean="0">
              <a:solidFill>
                <a:schemeClr val="tx1"/>
              </a:solidFill>
            </a:rPr>
            <a:t> to write </a:t>
          </a:r>
          <a:r>
            <a:rPr lang="en-US" sz="1100" kern="1200" dirty="0" err="1" smtClean="0">
              <a:solidFill>
                <a:schemeClr val="tx1"/>
              </a:solidFill>
            </a:rPr>
            <a:t>calfile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635803"/>
        <a:ext cx="377174" cy="2565612"/>
      </dsp:txXfrm>
    </dsp:sp>
    <dsp:sp modelId="{146D32E7-C296-484B-BCCC-4DBB5F248D24}">
      <dsp:nvSpPr>
        <dsp:cNvPr id="0" name=""/>
        <dsp:cNvSpPr/>
      </dsp:nvSpPr>
      <dsp:spPr>
        <a:xfrm rot="5400000">
          <a:off x="-87040" y="1003863"/>
          <a:ext cx="580268" cy="406187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Inform</a:t>
          </a:r>
          <a:endParaRPr lang="en-US" sz="1100" kern="1200" dirty="0"/>
        </a:p>
      </dsp:txBody>
      <dsp:txXfrm rot="5400000">
        <a:off x="-87040" y="1003863"/>
        <a:ext cx="580268" cy="406187"/>
      </dsp:txXfrm>
    </dsp:sp>
    <dsp:sp modelId="{EABDE880-7304-4D37-9060-19673F402EE7}">
      <dsp:nvSpPr>
        <dsp:cNvPr id="0" name=""/>
        <dsp:cNvSpPr/>
      </dsp:nvSpPr>
      <dsp:spPr>
        <a:xfrm rot="5400000">
          <a:off x="1500406" y="-177391"/>
          <a:ext cx="377174" cy="2565612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If “not good” notify </a:t>
          </a:r>
          <a:r>
            <a:rPr lang="en-US" sz="1100" kern="1200" dirty="0" err="1" smtClean="0">
              <a:solidFill>
                <a:schemeClr val="tx1"/>
              </a:solidFill>
            </a:rPr>
            <a:t>Rsig</a:t>
          </a:r>
          <a:r>
            <a:rPr lang="en-US" sz="1100" kern="1200" dirty="0" smtClean="0">
              <a:solidFill>
                <a:schemeClr val="tx1"/>
              </a:solidFill>
            </a:rPr>
            <a:t> (i.e. this group)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If “good” notify SEs of available </a:t>
          </a:r>
          <a:r>
            <a:rPr lang="en-US" sz="1100" kern="1200" dirty="0" err="1" smtClean="0">
              <a:solidFill>
                <a:schemeClr val="tx1"/>
              </a:solidFill>
            </a:rPr>
            <a:t>calfile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177391"/>
        <a:ext cx="377174" cy="256561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95770" y="95770"/>
          <a:ext cx="638472" cy="446930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Eval</a:t>
          </a:r>
          <a:endParaRPr lang="en-US" sz="1200" kern="1200" dirty="0"/>
        </a:p>
      </dsp:txBody>
      <dsp:txXfrm rot="5400000">
        <a:off x="-95770" y="95770"/>
        <a:ext cx="638472" cy="446930"/>
      </dsp:txXfrm>
    </dsp:sp>
    <dsp:sp modelId="{E13AF847-3D5C-4FD2-AAB5-E4C693EB83AD}">
      <dsp:nvSpPr>
        <dsp:cNvPr id="0" name=""/>
        <dsp:cNvSpPr/>
      </dsp:nvSpPr>
      <dsp:spPr>
        <a:xfrm rot="5400000">
          <a:off x="1425661" y="-978730"/>
          <a:ext cx="415007" cy="2372469"/>
        </a:xfrm>
        <a:prstGeom prst="round2SameRect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Use </a:t>
          </a:r>
          <a:r>
            <a:rPr lang="en-US" sz="1100" kern="1200" dirty="0" err="1" smtClean="0">
              <a:solidFill>
                <a:schemeClr val="tx1"/>
              </a:solidFill>
            </a:rPr>
            <a:t>editcal</a:t>
          </a:r>
          <a:r>
            <a:rPr lang="en-US" sz="1100" kern="1200" dirty="0" smtClean="0">
              <a:solidFill>
                <a:schemeClr val="tx1"/>
              </a:solidFill>
            </a:rPr>
            <a:t> or other tools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Consider sources of “not good” result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425661" y="-978730"/>
        <a:ext cx="415007" cy="2372469"/>
      </dsp:txXfrm>
    </dsp:sp>
    <dsp:sp modelId="{4F3A6914-99D0-4708-BC24-38627B14B376}">
      <dsp:nvSpPr>
        <dsp:cNvPr id="0" name=""/>
        <dsp:cNvSpPr/>
      </dsp:nvSpPr>
      <dsp:spPr>
        <a:xfrm rot="5400000">
          <a:off x="-95770" y="599401"/>
          <a:ext cx="638472" cy="446930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Advise</a:t>
          </a:r>
          <a:endParaRPr lang="en-US" sz="1200" kern="1200" dirty="0"/>
        </a:p>
      </dsp:txBody>
      <dsp:txXfrm rot="5400000">
        <a:off x="-95770" y="599401"/>
        <a:ext cx="638472" cy="446930"/>
      </dsp:txXfrm>
    </dsp:sp>
    <dsp:sp modelId="{C743141F-083F-4251-8867-A8A1D3C5F7E2}">
      <dsp:nvSpPr>
        <dsp:cNvPr id="0" name=""/>
        <dsp:cNvSpPr/>
      </dsp:nvSpPr>
      <dsp:spPr>
        <a:xfrm rot="5400000">
          <a:off x="1425661" y="-475096"/>
          <a:ext cx="415007" cy="2372469"/>
        </a:xfrm>
        <a:prstGeom prst="round2SameRect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Suggest possible corrections 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Participate in corrections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425661" y="-475096"/>
        <a:ext cx="415007" cy="2372469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87040" y="87793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Setup</a:t>
          </a:r>
          <a:endParaRPr lang="en-US" sz="1100" kern="1200" dirty="0"/>
        </a:p>
      </dsp:txBody>
      <dsp:txXfrm rot="5400000">
        <a:off x="-87040" y="87793"/>
        <a:ext cx="580268" cy="406187"/>
      </dsp:txXfrm>
    </dsp:sp>
    <dsp:sp modelId="{E13AF847-3D5C-4FD2-AAB5-E4C693EB83AD}">
      <dsp:nvSpPr>
        <dsp:cNvPr id="0" name=""/>
        <dsp:cNvSpPr/>
      </dsp:nvSpPr>
      <dsp:spPr>
        <a:xfrm rot="5400000">
          <a:off x="1500406" y="-1093465"/>
          <a:ext cx="377174" cy="2565612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Place equipment as needed (</a:t>
          </a:r>
          <a:r>
            <a:rPr lang="en-US" sz="1100" kern="1200" dirty="0" err="1" smtClean="0">
              <a:solidFill>
                <a:schemeClr val="tx1"/>
              </a:solidFill>
            </a:rPr>
            <a:t>e.g.cal</a:t>
          </a:r>
          <a:r>
            <a:rPr lang="en-US" sz="1100" kern="1200" dirty="0" smtClean="0">
              <a:solidFill>
                <a:schemeClr val="tx1"/>
              </a:solidFill>
            </a:rPr>
            <a:t> cart)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</a:t>
          </a:r>
          <a:r>
            <a:rPr lang="en-US" sz="1100" kern="1200" baseline="0" dirty="0" smtClean="0">
              <a:solidFill>
                <a:schemeClr val="tx1"/>
              </a:solidFill>
            </a:rPr>
            <a:t>Start ADS in cal flight mode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1093465"/>
        <a:ext cx="377174" cy="2565612"/>
      </dsp:txXfrm>
    </dsp:sp>
    <dsp:sp modelId="{4F3A6914-99D0-4708-BC24-38627B14B376}">
      <dsp:nvSpPr>
        <dsp:cNvPr id="0" name=""/>
        <dsp:cNvSpPr/>
      </dsp:nvSpPr>
      <dsp:spPr>
        <a:xfrm rot="5400000">
          <a:off x="-87040" y="546206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Cal</a:t>
          </a:r>
          <a:endParaRPr lang="en-US" sz="1100" kern="1200" dirty="0"/>
        </a:p>
      </dsp:txBody>
      <dsp:txXfrm rot="5400000">
        <a:off x="-87040" y="546206"/>
        <a:ext cx="580268" cy="406187"/>
      </dsp:txXfrm>
    </dsp:sp>
    <dsp:sp modelId="{C743141F-083F-4251-8867-A8A1D3C5F7E2}">
      <dsp:nvSpPr>
        <dsp:cNvPr id="0" name=""/>
        <dsp:cNvSpPr/>
      </dsp:nvSpPr>
      <dsp:spPr>
        <a:xfrm rot="5400000">
          <a:off x="1500406" y="-635053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Apply standard value to “instrument”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Use </a:t>
          </a:r>
          <a:r>
            <a:rPr lang="en-US" sz="1100" kern="1200" dirty="0" err="1" smtClean="0">
              <a:solidFill>
                <a:schemeClr val="tx1"/>
              </a:solidFill>
            </a:rPr>
            <a:t>aeros</a:t>
          </a:r>
          <a:r>
            <a:rPr lang="en-US" sz="1100" kern="1200" dirty="0" smtClean="0">
              <a:solidFill>
                <a:schemeClr val="tx1"/>
              </a:solidFill>
            </a:rPr>
            <a:t> to obtain  ADS result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635053"/>
        <a:ext cx="377174" cy="2565612"/>
      </dsp:txXfrm>
    </dsp:sp>
    <dsp:sp modelId="{146D32E7-C296-484B-BCCC-4DBB5F248D24}">
      <dsp:nvSpPr>
        <dsp:cNvPr id="0" name=""/>
        <dsp:cNvSpPr/>
      </dsp:nvSpPr>
      <dsp:spPr>
        <a:xfrm rot="5400000">
          <a:off x="-87040" y="1004618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Inform</a:t>
          </a:r>
          <a:endParaRPr lang="en-US" sz="1100" kern="1200" dirty="0"/>
        </a:p>
      </dsp:txBody>
      <dsp:txXfrm rot="5400000">
        <a:off x="-87040" y="1004618"/>
        <a:ext cx="580268" cy="406187"/>
      </dsp:txXfrm>
    </dsp:sp>
    <dsp:sp modelId="{EABDE880-7304-4D37-9060-19673F402EE7}">
      <dsp:nvSpPr>
        <dsp:cNvPr id="0" name=""/>
        <dsp:cNvSpPr/>
      </dsp:nvSpPr>
      <dsp:spPr>
        <a:xfrm rot="5400000">
          <a:off x="1500406" y="-176640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When satisfied with the resulting cal:</a:t>
          </a:r>
          <a:endParaRPr lang="en-US" sz="1100" kern="1200" dirty="0">
            <a:solidFill>
              <a:schemeClr val="tx1"/>
            </a:solidFill>
          </a:endParaRP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Notify Project Mgr (PM) of available cal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176640"/>
        <a:ext cx="377174" cy="2565612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87040" y="87040"/>
          <a:ext cx="580268" cy="406187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Pull</a:t>
          </a:r>
          <a:endParaRPr lang="en-US" sz="1100" kern="1200" dirty="0"/>
        </a:p>
      </dsp:txBody>
      <dsp:txXfrm rot="5400000">
        <a:off x="-87040" y="87040"/>
        <a:ext cx="580268" cy="406187"/>
      </dsp:txXfrm>
    </dsp:sp>
    <dsp:sp modelId="{E13AF847-3D5C-4FD2-AAB5-E4C693EB83AD}">
      <dsp:nvSpPr>
        <dsp:cNvPr id="0" name=""/>
        <dsp:cNvSpPr/>
      </dsp:nvSpPr>
      <dsp:spPr>
        <a:xfrm rot="5400000">
          <a:off x="1500406" y="-1094215"/>
          <a:ext cx="377174" cy="2565612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Assure Cal Source (plane) is on network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Start Calibration Database Editor (</a:t>
          </a:r>
          <a:r>
            <a:rPr lang="en-US" sz="1100" kern="1200" dirty="0" err="1" smtClean="0">
              <a:solidFill>
                <a:schemeClr val="tx1"/>
              </a:solidFill>
            </a:rPr>
            <a:t>caledit</a:t>
          </a:r>
          <a:r>
            <a:rPr lang="en-US" sz="1100" kern="1200" dirty="0" smtClean="0">
              <a:solidFill>
                <a:schemeClr val="tx1"/>
              </a:solidFill>
            </a:rPr>
            <a:t>)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1094215"/>
        <a:ext cx="377174" cy="2565612"/>
      </dsp:txXfrm>
    </dsp:sp>
    <dsp:sp modelId="{4F3A6914-99D0-4708-BC24-38627B14B376}">
      <dsp:nvSpPr>
        <dsp:cNvPr id="0" name=""/>
        <dsp:cNvSpPr/>
      </dsp:nvSpPr>
      <dsp:spPr>
        <a:xfrm rot="5400000">
          <a:off x="-87040" y="545451"/>
          <a:ext cx="580268" cy="406187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Verify</a:t>
          </a:r>
          <a:endParaRPr lang="en-US" sz="1100" kern="1200" dirty="0"/>
        </a:p>
      </dsp:txBody>
      <dsp:txXfrm rot="5400000">
        <a:off x="-87040" y="545451"/>
        <a:ext cx="580268" cy="406187"/>
      </dsp:txXfrm>
    </dsp:sp>
    <dsp:sp modelId="{C743141F-083F-4251-8867-A8A1D3C5F7E2}">
      <dsp:nvSpPr>
        <dsp:cNvPr id="0" name=""/>
        <dsp:cNvSpPr/>
      </dsp:nvSpPr>
      <dsp:spPr>
        <a:xfrm rot="5400000">
          <a:off x="1500406" y="-635803"/>
          <a:ext cx="377174" cy="2565612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Use </a:t>
          </a:r>
          <a:r>
            <a:rPr lang="en-US" sz="1100" kern="1200" dirty="0" err="1" smtClean="0">
              <a:solidFill>
                <a:schemeClr val="tx1"/>
              </a:solidFill>
            </a:rPr>
            <a:t>caledit</a:t>
          </a:r>
          <a:r>
            <a:rPr lang="en-US" sz="1100" kern="1200" dirty="0" smtClean="0">
              <a:solidFill>
                <a:schemeClr val="tx1"/>
              </a:solidFill>
            </a:rPr>
            <a:t> to compare calibration to prior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If “good” use </a:t>
          </a:r>
          <a:r>
            <a:rPr lang="en-US" sz="1100" kern="1200" dirty="0" err="1" smtClean="0">
              <a:solidFill>
                <a:schemeClr val="tx1"/>
              </a:solidFill>
            </a:rPr>
            <a:t>caledit</a:t>
          </a:r>
          <a:r>
            <a:rPr lang="en-US" sz="1100" kern="1200" dirty="0" smtClean="0">
              <a:solidFill>
                <a:schemeClr val="tx1"/>
              </a:solidFill>
            </a:rPr>
            <a:t> to write </a:t>
          </a:r>
          <a:r>
            <a:rPr lang="en-US" sz="1100" kern="1200" dirty="0" err="1" smtClean="0">
              <a:solidFill>
                <a:schemeClr val="tx1"/>
              </a:solidFill>
            </a:rPr>
            <a:t>calfile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635803"/>
        <a:ext cx="377174" cy="2565612"/>
      </dsp:txXfrm>
    </dsp:sp>
    <dsp:sp modelId="{146D32E7-C296-484B-BCCC-4DBB5F248D24}">
      <dsp:nvSpPr>
        <dsp:cNvPr id="0" name=""/>
        <dsp:cNvSpPr/>
      </dsp:nvSpPr>
      <dsp:spPr>
        <a:xfrm rot="5400000">
          <a:off x="-87040" y="1003863"/>
          <a:ext cx="580268" cy="406187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Inform</a:t>
          </a:r>
          <a:endParaRPr lang="en-US" sz="1100" kern="1200" dirty="0"/>
        </a:p>
      </dsp:txBody>
      <dsp:txXfrm rot="5400000">
        <a:off x="-87040" y="1003863"/>
        <a:ext cx="580268" cy="406187"/>
      </dsp:txXfrm>
    </dsp:sp>
    <dsp:sp modelId="{EABDE880-7304-4D37-9060-19673F402EE7}">
      <dsp:nvSpPr>
        <dsp:cNvPr id="0" name=""/>
        <dsp:cNvSpPr/>
      </dsp:nvSpPr>
      <dsp:spPr>
        <a:xfrm rot="5400000">
          <a:off x="1500406" y="-177391"/>
          <a:ext cx="377174" cy="2565612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If “not good” notify </a:t>
          </a:r>
          <a:r>
            <a:rPr lang="en-US" sz="1100" kern="1200" dirty="0" err="1" smtClean="0">
              <a:solidFill>
                <a:schemeClr val="tx1"/>
              </a:solidFill>
            </a:rPr>
            <a:t>Rsig</a:t>
          </a:r>
          <a:r>
            <a:rPr lang="en-US" sz="1100" kern="1200" dirty="0" smtClean="0">
              <a:solidFill>
                <a:schemeClr val="tx1"/>
              </a:solidFill>
            </a:rPr>
            <a:t> (i.e. this group)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If “good” notify SEs of available </a:t>
          </a:r>
          <a:r>
            <a:rPr lang="en-US" sz="1100" kern="1200" dirty="0" err="1" smtClean="0">
              <a:solidFill>
                <a:schemeClr val="tx1"/>
              </a:solidFill>
            </a:rPr>
            <a:t>calfile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500406" y="-177391"/>
        <a:ext cx="377174" cy="2565612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95770" y="95770"/>
          <a:ext cx="638472" cy="446930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Eval</a:t>
          </a:r>
          <a:endParaRPr lang="en-US" sz="1200" kern="1200" dirty="0"/>
        </a:p>
      </dsp:txBody>
      <dsp:txXfrm rot="5400000">
        <a:off x="-95770" y="95770"/>
        <a:ext cx="638472" cy="446930"/>
      </dsp:txXfrm>
    </dsp:sp>
    <dsp:sp modelId="{E13AF847-3D5C-4FD2-AAB5-E4C693EB83AD}">
      <dsp:nvSpPr>
        <dsp:cNvPr id="0" name=""/>
        <dsp:cNvSpPr/>
      </dsp:nvSpPr>
      <dsp:spPr>
        <a:xfrm rot="5400000">
          <a:off x="1425661" y="-978730"/>
          <a:ext cx="415007" cy="2372469"/>
        </a:xfrm>
        <a:prstGeom prst="round2SameRect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Use </a:t>
          </a:r>
          <a:r>
            <a:rPr lang="en-US" sz="1100" kern="1200" dirty="0" err="1" smtClean="0">
              <a:solidFill>
                <a:schemeClr val="tx1"/>
              </a:solidFill>
            </a:rPr>
            <a:t>editcal</a:t>
          </a:r>
          <a:r>
            <a:rPr lang="en-US" sz="1100" kern="1200" dirty="0" smtClean="0">
              <a:solidFill>
                <a:schemeClr val="tx1"/>
              </a:solidFill>
            </a:rPr>
            <a:t> or other tools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Consider sources of “not good” result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425661" y="-978730"/>
        <a:ext cx="415007" cy="2372469"/>
      </dsp:txXfrm>
    </dsp:sp>
    <dsp:sp modelId="{4F3A6914-99D0-4708-BC24-38627B14B376}">
      <dsp:nvSpPr>
        <dsp:cNvPr id="0" name=""/>
        <dsp:cNvSpPr/>
      </dsp:nvSpPr>
      <dsp:spPr>
        <a:xfrm rot="5400000">
          <a:off x="-95770" y="599401"/>
          <a:ext cx="638472" cy="446930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Advise</a:t>
          </a:r>
          <a:endParaRPr lang="en-US" sz="1200" kern="1200" dirty="0"/>
        </a:p>
      </dsp:txBody>
      <dsp:txXfrm rot="5400000">
        <a:off x="-95770" y="599401"/>
        <a:ext cx="638472" cy="446930"/>
      </dsp:txXfrm>
    </dsp:sp>
    <dsp:sp modelId="{C743141F-083F-4251-8867-A8A1D3C5F7E2}">
      <dsp:nvSpPr>
        <dsp:cNvPr id="0" name=""/>
        <dsp:cNvSpPr/>
      </dsp:nvSpPr>
      <dsp:spPr>
        <a:xfrm rot="5400000">
          <a:off x="1425661" y="-475096"/>
          <a:ext cx="415007" cy="2372469"/>
        </a:xfrm>
        <a:prstGeom prst="round2SameRect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Suggest possible corrections 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Participate in corrections</a:t>
          </a:r>
          <a:endParaRPr lang="en-US" sz="1100" kern="1200" dirty="0">
            <a:solidFill>
              <a:schemeClr val="tx1"/>
            </a:solidFill>
          </a:endParaRPr>
        </a:p>
      </dsp:txBody>
      <dsp:txXfrm rot="5400000">
        <a:off x="1425661" y="-475096"/>
        <a:ext cx="415007" cy="2372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BF53727-1E38-40B2-A3E9-526769CE70C8}" type="datetime1">
              <a:rPr lang="en-US"/>
              <a:pPr>
                <a:defRPr/>
              </a:pPr>
              <a:t>11/1/2013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FCCC256-78D7-45E7-9830-8CC6394B4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126B8B-EE88-4E1F-8490-CCF56772D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340A8-A456-4A18-A904-20C94AC3B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6224F-8C69-44A2-92A5-57F135ECF2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B5C9F-512B-43F6-AEE5-7B86F4F29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038FB-7A81-4A8C-BE30-B0D226F7E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BE8F0-324E-4788-AB14-F2C56A3B5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eolpresentationbg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>
            <a:lvl1pPr>
              <a:defRPr b="0" i="0">
                <a:solidFill>
                  <a:schemeClr val="accent5">
                    <a:lumMod val="75000"/>
                  </a:schemeClr>
                </a:solidFill>
                <a:latin typeface="Futura Medium BT"/>
                <a:cs typeface="Futura Medium B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8A8FE8-BA50-4E04-9D1A-E53E0649E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0AA3E-DD6A-4032-84B6-679400881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797F5-035D-4E6C-B7D6-31A440D72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2CC45-F40F-49B5-B0A2-A3ACE589A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DAF6A-7820-49FD-9AC3-A0BD4DB3D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5486C-F3DD-4BFF-9F11-954EBA5AE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olpresentationbg1.ai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FD090FD-AFBC-41F7-B9A9-FD2682564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4" descr="RAF_logo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>
          <a:xfrm>
            <a:off x="4191000" y="6172200"/>
            <a:ext cx="560727" cy="558800"/>
          </a:xfrm>
          <a:prstGeom prst="rect">
            <a:avLst/>
          </a:prstGeom>
          <a:noFill/>
          <a:ln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9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Futura Medium BT"/>
          <a:ea typeface="ＭＳ Ｐゴシック" charset="-128"/>
          <a:cs typeface="Futura Medium B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Futura Medium BT" charset="0"/>
          <a:ea typeface="ＭＳ Ｐゴシック" charset="-128"/>
          <a:cs typeface="Futura Medium B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Futura Medium BT" charset="0"/>
          <a:ea typeface="ＭＳ Ｐゴシック" charset="-128"/>
          <a:cs typeface="Futura Medium B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Futura Medium BT" charset="0"/>
          <a:ea typeface="ＭＳ Ｐゴシック" charset="-128"/>
          <a:cs typeface="Futura Medium B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Futura Medium BT" charset="0"/>
          <a:ea typeface="ＭＳ Ｐゴシック" charset="-128"/>
          <a:cs typeface="Futura Medium BT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18" Type="http://schemas.openxmlformats.org/officeDocument/2006/relationships/diagramLayout" Target="../diagrams/layout13.xml"/><Relationship Id="rId3" Type="http://schemas.openxmlformats.org/officeDocument/2006/relationships/diagramLayout" Target="../diagrams/layout10.xml"/><Relationship Id="rId21" Type="http://schemas.microsoft.com/office/2007/relationships/diagramDrawing" Target="../diagrams/drawing13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diagramData" Target="../diagrams/data13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20" Type="http://schemas.openxmlformats.org/officeDocument/2006/relationships/diagramColors" Target="../diagrams/colors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19" Type="http://schemas.openxmlformats.org/officeDocument/2006/relationships/diagramQuickStyle" Target="../diagrams/quickStyle13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4213" y="1524000"/>
            <a:ext cx="7772400" cy="1470025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  <a:latin typeface="Futura Medium BT" charset="0"/>
                <a:cs typeface="Futura Medium BT" charset="0"/>
              </a:rPr>
              <a:t>RAF Calibrations and the Calibration Database Editor</a:t>
            </a:r>
            <a:endParaRPr lang="en-US" sz="3200" dirty="0" smtClean="0">
              <a:solidFill>
                <a:schemeClr val="tx1"/>
              </a:solidFill>
              <a:latin typeface="Futura Medium BT" charset="0"/>
              <a:cs typeface="Futura Medium BT" charset="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209800"/>
          </a:xfrm>
        </p:spPr>
        <p:txBody>
          <a:bodyPr/>
          <a:lstStyle/>
          <a:p>
            <a:r>
              <a:rPr lang="en-US" sz="2000" dirty="0" smtClean="0"/>
              <a:t>A Presentation to the RAF</a:t>
            </a:r>
          </a:p>
          <a:p>
            <a:r>
              <a:rPr lang="en-US" sz="2000" dirty="0" smtClean="0"/>
              <a:t>Tom </a:t>
            </a:r>
            <a:r>
              <a:rPr lang="en-US" sz="2000" dirty="0" err="1" smtClean="0"/>
              <a:t>Baltzer</a:t>
            </a:r>
            <a:endParaRPr lang="en-US" sz="2000" dirty="0" smtClean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November 2013</a:t>
            </a:r>
          </a:p>
          <a:p>
            <a:endParaRPr lang="en-US" sz="2000" dirty="0" smtClean="0"/>
          </a:p>
        </p:txBody>
      </p:sp>
      <p:pic>
        <p:nvPicPr>
          <p:cNvPr id="3076" name="Picture 5" descr="nsf1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6613" y="6243638"/>
            <a:ext cx="53498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152400" y="1447800"/>
          <a:ext cx="2971800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2514600" y="3048000"/>
          <a:ext cx="2971800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990600"/>
            <a:ext cx="201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Obtain (</a:t>
            </a:r>
            <a:r>
              <a:rPr lang="en-US" dirty="0" smtClean="0">
                <a:solidFill>
                  <a:srgbClr val="00B050"/>
                </a:solidFill>
              </a:rPr>
              <a:t>Techs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2590800"/>
            <a:ext cx="2038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 (</a:t>
            </a:r>
            <a:r>
              <a:rPr lang="en-US" dirty="0" smtClean="0">
                <a:solidFill>
                  <a:srgbClr val="00B0F0"/>
                </a:solidFill>
              </a:rPr>
              <a:t>PMs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4" name="Curved Connector 13"/>
          <p:cNvCxnSpPr/>
          <p:nvPr/>
        </p:nvCxnSpPr>
        <p:spPr bwMode="auto">
          <a:xfrm>
            <a:off x="1447800" y="2743200"/>
            <a:ext cx="1066800" cy="5334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553200" y="1219200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Advise (</a:t>
            </a:r>
            <a:r>
              <a:rPr lang="en-US" dirty="0" err="1" smtClean="0">
                <a:solidFill>
                  <a:srgbClr val="FF0000"/>
                </a:solidFill>
              </a:rPr>
              <a:t>Rsig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6019800" y="1676400"/>
          <a:ext cx="2819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5" name="Curved Connector 14"/>
          <p:cNvCxnSpPr/>
          <p:nvPr/>
        </p:nvCxnSpPr>
        <p:spPr bwMode="auto">
          <a:xfrm rot="5400000" flipH="1" flipV="1">
            <a:off x="4648200" y="2514600"/>
            <a:ext cx="2362200" cy="685800"/>
          </a:xfrm>
          <a:prstGeom prst="curvedConnector3">
            <a:avLst>
              <a:gd name="adj1" fmla="val 12137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dirty="0" smtClean="0"/>
              <a:t>Proposed Process for Inst. </a:t>
            </a:r>
            <a:r>
              <a:rPr lang="en-US" dirty="0" err="1" smtClean="0"/>
              <a:t>Cals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152400" y="1447800"/>
          <a:ext cx="2971800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2514600" y="3048000"/>
          <a:ext cx="2971800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990600"/>
            <a:ext cx="201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Obtain (</a:t>
            </a:r>
            <a:r>
              <a:rPr lang="en-US" dirty="0" smtClean="0">
                <a:solidFill>
                  <a:srgbClr val="00B050"/>
                </a:solidFill>
              </a:rPr>
              <a:t>Techs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2590800"/>
            <a:ext cx="2038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 (</a:t>
            </a:r>
            <a:r>
              <a:rPr lang="en-US" dirty="0" smtClean="0">
                <a:solidFill>
                  <a:srgbClr val="00B0F0"/>
                </a:solidFill>
              </a:rPr>
              <a:t>PMs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4" name="Curved Connector 13"/>
          <p:cNvCxnSpPr/>
          <p:nvPr/>
        </p:nvCxnSpPr>
        <p:spPr bwMode="auto">
          <a:xfrm>
            <a:off x="1447800" y="2743200"/>
            <a:ext cx="1066800" cy="5334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553200" y="1219200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Advise (</a:t>
            </a:r>
            <a:r>
              <a:rPr lang="en-US" dirty="0" err="1" smtClean="0">
                <a:solidFill>
                  <a:srgbClr val="FF7C80"/>
                </a:solidFill>
              </a:rPr>
              <a:t>Rsig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6019800" y="1676400"/>
          <a:ext cx="2819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5" name="Curved Connector 14"/>
          <p:cNvCxnSpPr/>
          <p:nvPr/>
        </p:nvCxnSpPr>
        <p:spPr bwMode="auto">
          <a:xfrm rot="5400000" flipH="1" flipV="1">
            <a:off x="4648200" y="2514600"/>
            <a:ext cx="2362200" cy="685800"/>
          </a:xfrm>
          <a:prstGeom prst="curvedConnector3">
            <a:avLst>
              <a:gd name="adj1" fmla="val 12137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3810000" y="1295400"/>
            <a:ext cx="1600200" cy="11430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Half Frame 15"/>
          <p:cNvSpPr/>
          <p:nvPr/>
        </p:nvSpPr>
        <p:spPr bwMode="auto">
          <a:xfrm rot="20293771">
            <a:off x="4994189" y="1309815"/>
            <a:ext cx="222423" cy="264878"/>
          </a:xfrm>
          <a:prstGeom prst="halfFram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Half Frame 16"/>
          <p:cNvSpPr/>
          <p:nvPr/>
        </p:nvSpPr>
        <p:spPr bwMode="auto">
          <a:xfrm rot="17400000">
            <a:off x="4018976" y="1320976"/>
            <a:ext cx="222423" cy="264878"/>
          </a:xfrm>
          <a:prstGeom prst="halfFram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Half Frame 17"/>
          <p:cNvSpPr/>
          <p:nvPr/>
        </p:nvSpPr>
        <p:spPr bwMode="auto">
          <a:xfrm rot="10860000">
            <a:off x="3888494" y="2059321"/>
            <a:ext cx="222423" cy="264878"/>
          </a:xfrm>
          <a:prstGeom prst="halfFram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Half Frame 18"/>
          <p:cNvSpPr/>
          <p:nvPr/>
        </p:nvSpPr>
        <p:spPr bwMode="auto">
          <a:xfrm rot="5160000">
            <a:off x="5057862" y="2121340"/>
            <a:ext cx="222423" cy="264878"/>
          </a:xfrm>
          <a:prstGeom prst="halfFram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0" y="1600200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41CA9"/>
                </a:solidFill>
              </a:rPr>
              <a:t>Involve SEs</a:t>
            </a:r>
            <a:endParaRPr lang="en-US" dirty="0">
              <a:solidFill>
                <a:srgbClr val="B41CA9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dirty="0" smtClean="0"/>
              <a:t>Proposed Process for Inst. </a:t>
            </a:r>
            <a:r>
              <a:rPr lang="en-US" dirty="0" err="1" smtClean="0"/>
              <a:t>Cals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152400" y="1447800"/>
          <a:ext cx="2971800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2514600" y="3048000"/>
          <a:ext cx="2971800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990600"/>
            <a:ext cx="201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Obtain (</a:t>
            </a:r>
            <a:r>
              <a:rPr lang="en-US" dirty="0" smtClean="0">
                <a:solidFill>
                  <a:srgbClr val="00B050"/>
                </a:solidFill>
              </a:rPr>
              <a:t>Techs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2590800"/>
            <a:ext cx="2038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 (</a:t>
            </a:r>
            <a:r>
              <a:rPr lang="en-US" dirty="0" smtClean="0">
                <a:solidFill>
                  <a:srgbClr val="00B0F0"/>
                </a:solidFill>
              </a:rPr>
              <a:t>PMs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4" name="Curved Connector 13"/>
          <p:cNvCxnSpPr/>
          <p:nvPr/>
        </p:nvCxnSpPr>
        <p:spPr bwMode="auto">
          <a:xfrm>
            <a:off x="1447800" y="2743200"/>
            <a:ext cx="1066800" cy="5334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553200" y="1219200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Advise (</a:t>
            </a:r>
            <a:r>
              <a:rPr lang="en-US" dirty="0" err="1" smtClean="0">
                <a:solidFill>
                  <a:srgbClr val="FF7C80"/>
                </a:solidFill>
              </a:rPr>
              <a:t>Rsig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6019800" y="1676400"/>
          <a:ext cx="2819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5" name="Curved Connector 14"/>
          <p:cNvCxnSpPr/>
          <p:nvPr/>
        </p:nvCxnSpPr>
        <p:spPr bwMode="auto">
          <a:xfrm rot="5400000" flipH="1" flipV="1">
            <a:off x="4648200" y="2514600"/>
            <a:ext cx="2362200" cy="685800"/>
          </a:xfrm>
          <a:prstGeom prst="curvedConnector3">
            <a:avLst>
              <a:gd name="adj1" fmla="val 12137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0" name="Diagram 19"/>
          <p:cNvGraphicFramePr/>
          <p:nvPr/>
        </p:nvGraphicFramePr>
        <p:xfrm>
          <a:off x="6096000" y="4572000"/>
          <a:ext cx="2819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22" name="Curved Connector 21"/>
          <p:cNvCxnSpPr/>
          <p:nvPr/>
        </p:nvCxnSpPr>
        <p:spPr bwMode="auto">
          <a:xfrm>
            <a:off x="5486400" y="4267200"/>
            <a:ext cx="609600" cy="3810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553200" y="4114800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(</a:t>
            </a:r>
            <a:r>
              <a:rPr lang="en-US" dirty="0" smtClean="0">
                <a:solidFill>
                  <a:srgbClr val="B41CA9"/>
                </a:solidFill>
              </a:rPr>
              <a:t>SEs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dirty="0" smtClean="0"/>
              <a:t>Proposed Process for Inst. </a:t>
            </a:r>
            <a:r>
              <a:rPr lang="en-US" dirty="0" err="1" smtClean="0"/>
              <a:t>Cals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dirty="0" smtClean="0"/>
              <a:t>Additional discussion point:</a:t>
            </a:r>
          </a:p>
          <a:p>
            <a:pPr lvl="1"/>
            <a:r>
              <a:rPr lang="en-US" dirty="0" smtClean="0"/>
              <a:t>I would propose similar processes for A2D and Bath </a:t>
            </a:r>
            <a:r>
              <a:rPr lang="en-US" dirty="0" err="1" smtClean="0"/>
              <a:t>cals</a:t>
            </a:r>
            <a:endParaRPr lang="en-US" dirty="0" smtClean="0"/>
          </a:p>
          <a:p>
            <a:pPr lvl="1"/>
            <a:r>
              <a:rPr lang="en-US" dirty="0" smtClean="0"/>
              <a:t>Further refinement for 5 types of Instrument </a:t>
            </a:r>
            <a:r>
              <a:rPr lang="en-US" dirty="0" err="1" smtClean="0"/>
              <a:t>Cals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Questions/Comments?</a:t>
            </a:r>
          </a:p>
          <a:p>
            <a:endParaRPr lang="en-US" dirty="0" smtClean="0"/>
          </a:p>
          <a:p>
            <a:r>
              <a:rPr lang="en-US" dirty="0" smtClean="0"/>
              <a:t>Path forward?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dirty="0" smtClean="0"/>
              <a:t>Proposed Process for </a:t>
            </a:r>
            <a:r>
              <a:rPr lang="en-US" dirty="0" err="1" smtClean="0"/>
              <a:t>Cals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Editor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John provided a nice overview of Calibration Database Editor </a:t>
            </a:r>
          </a:p>
          <a:p>
            <a:pPr lvl="1"/>
            <a:r>
              <a:rPr lang="en-US" dirty="0" smtClean="0"/>
              <a:t>Did not give a demonstration</a:t>
            </a:r>
          </a:p>
          <a:p>
            <a:endParaRPr lang="en-US" dirty="0" smtClean="0"/>
          </a:p>
          <a:p>
            <a:r>
              <a:rPr lang="en-US" dirty="0" smtClean="0"/>
              <a:t>Today you get that demo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Database Editor</a:t>
            </a:r>
            <a:endParaRPr lang="en-US" dirty="0"/>
          </a:p>
        </p:txBody>
      </p:sp>
      <p:pic>
        <p:nvPicPr>
          <p:cNvPr id="24584" name="Picture 8" descr="http://www.hydro-international.com/wosimages/735_3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1600200" cy="1066800"/>
          </a:xfrm>
          <a:prstGeom prst="rect">
            <a:avLst/>
          </a:prstGeom>
          <a:noFill/>
        </p:spPr>
      </p:pic>
      <p:pic>
        <p:nvPicPr>
          <p:cNvPr id="9" name="Picture 8" descr="http://www.hydro-international.com/wosimages/735_3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86200"/>
            <a:ext cx="1600200" cy="1066800"/>
          </a:xfrm>
          <a:prstGeom prst="rect">
            <a:avLst/>
          </a:prstGeom>
          <a:noFill/>
        </p:spPr>
      </p:pic>
      <p:pic>
        <p:nvPicPr>
          <p:cNvPr id="24585" name="Picture 9" descr="C:\Users\tbaltzer.CIT\AppData\Local\Microsoft\Windows\Temporary Internet Files\Content.IE5\3XR1F2SU\MC900367384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133600"/>
            <a:ext cx="1141171" cy="741361"/>
          </a:xfrm>
          <a:prstGeom prst="rect">
            <a:avLst/>
          </a:prstGeom>
          <a:noFill/>
        </p:spPr>
      </p:pic>
      <p:pic>
        <p:nvPicPr>
          <p:cNvPr id="24587" name="Picture 11" descr="http://png-3.findicons.com/files/icons/977/rrze/720/computer_databas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1676400"/>
            <a:ext cx="1066800" cy="10668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038600" y="2667000"/>
            <a:ext cx="15664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</a:p>
          <a:p>
            <a:r>
              <a:rPr lang="en-US" dirty="0" smtClean="0"/>
              <a:t>Calibration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(on </a:t>
            </a:r>
            <a:r>
              <a:rPr lang="en-US" dirty="0" err="1" smtClean="0"/>
              <a:t>barolo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2800" y="2971800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Aircraft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4953000"/>
            <a:ext cx="159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 Cal Lab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6800" y="2667000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RAF Cal Lab</a:t>
            </a:r>
          </a:p>
        </p:txBody>
      </p:sp>
      <p:pic>
        <p:nvPicPr>
          <p:cNvPr id="24588" name="Picture 12" descr="C:\Users\tbaltzer.CIT\AppData\Local\Microsoft\Windows\Temporary Internet Files\Content.IE5\3XR1F2SU\MC90043158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05600" y="4038600"/>
            <a:ext cx="1223504" cy="123166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172200" y="5105400"/>
            <a:ext cx="2662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Calibration Files</a:t>
            </a:r>
          </a:p>
          <a:p>
            <a:r>
              <a:rPr lang="en-US" dirty="0" smtClean="0"/>
              <a:t>(used in processing)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sz="4000" dirty="0" smtClean="0"/>
              <a:t>Calibration Database Editor</a:t>
            </a:r>
            <a:br>
              <a:rPr lang="en-US" sz="4000" dirty="0" smtClean="0"/>
            </a:br>
            <a:r>
              <a:rPr lang="en-US" sz="4000" dirty="0" smtClean="0"/>
              <a:t>- For Instrument </a:t>
            </a:r>
            <a:r>
              <a:rPr lang="en-US" sz="4000" dirty="0" err="1" smtClean="0"/>
              <a:t>Cals</a:t>
            </a:r>
            <a:endParaRPr lang="en-US" sz="4000" dirty="0"/>
          </a:p>
        </p:txBody>
      </p:sp>
      <p:pic>
        <p:nvPicPr>
          <p:cNvPr id="24585" name="Picture 9" descr="C:\Users\tbaltzer.CIT\AppData\Local\Microsoft\Windows\Temporary Internet Files\Content.IE5\3XR1F2SU\MC900367384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2133600"/>
            <a:ext cx="1141171" cy="741361"/>
          </a:xfrm>
          <a:prstGeom prst="rect">
            <a:avLst/>
          </a:prstGeom>
          <a:noFill/>
        </p:spPr>
      </p:pic>
      <p:pic>
        <p:nvPicPr>
          <p:cNvPr id="24587" name="Picture 11" descr="http://png-3.findicons.com/files/icons/977/rrze/720/computer_databas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676400"/>
            <a:ext cx="1066800" cy="10668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038600" y="2667000"/>
            <a:ext cx="15664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</a:p>
          <a:p>
            <a:r>
              <a:rPr lang="en-US" dirty="0" smtClean="0"/>
              <a:t>Calibration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(on </a:t>
            </a:r>
            <a:r>
              <a:rPr lang="en-US" dirty="0" err="1" smtClean="0"/>
              <a:t>barolo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2800" y="2971800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Aircraft</a:t>
            </a:r>
            <a:endParaRPr lang="en-US" dirty="0"/>
          </a:p>
        </p:txBody>
      </p:sp>
      <p:pic>
        <p:nvPicPr>
          <p:cNvPr id="24588" name="Picture 12" descr="C:\Users\tbaltzer.CIT\AppData\Local\Microsoft\Windows\Temporary Internet Files\Content.IE5\3XR1F2SU\MC90043158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4038600"/>
            <a:ext cx="1223504" cy="123166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172200" y="5105400"/>
            <a:ext cx="2662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Calibration Files</a:t>
            </a:r>
          </a:p>
          <a:p>
            <a:r>
              <a:rPr lang="en-US" dirty="0" smtClean="0"/>
              <a:t>(used in processing)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257800" y="2057400"/>
            <a:ext cx="182880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334000" y="2667000"/>
            <a:ext cx="1524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4" name="Picture 8" descr="http://www.hydro-international.com/wosimages/735_3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1600200" cy="1066800"/>
          </a:xfrm>
          <a:prstGeom prst="rect">
            <a:avLst/>
          </a:prstGeom>
          <a:noFill/>
        </p:spPr>
      </p:pic>
      <p:pic>
        <p:nvPicPr>
          <p:cNvPr id="24587" name="Picture 11" descr="http://png-3.findicons.com/files/icons/977/rrze/720/computer_databas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676400"/>
            <a:ext cx="1066800" cy="10668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038600" y="2667000"/>
            <a:ext cx="15664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</a:p>
          <a:p>
            <a:r>
              <a:rPr lang="en-US" dirty="0" smtClean="0"/>
              <a:t>Calibration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(on </a:t>
            </a:r>
            <a:r>
              <a:rPr lang="en-US" dirty="0" err="1" smtClean="0"/>
              <a:t>barolo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2667000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RAF Cal Lab</a:t>
            </a:r>
          </a:p>
        </p:txBody>
      </p:sp>
      <p:pic>
        <p:nvPicPr>
          <p:cNvPr id="24588" name="Picture 12" descr="C:\Users\tbaltzer.CIT\AppData\Local\Microsoft\Windows\Temporary Internet Files\Content.IE5\3XR1F2SU\MC90043158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4038600"/>
            <a:ext cx="1223504" cy="123166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172200" y="5105400"/>
            <a:ext cx="2662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Calibration Files</a:t>
            </a:r>
          </a:p>
          <a:p>
            <a:r>
              <a:rPr lang="en-US" dirty="0" smtClean="0"/>
              <a:t>(used in processing)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4587" idx="1"/>
          </p:cNvCxnSpPr>
          <p:nvPr/>
        </p:nvCxnSpPr>
        <p:spPr bwMode="auto">
          <a:xfrm>
            <a:off x="1981200" y="2057400"/>
            <a:ext cx="2286000" cy="15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334000" y="2667000"/>
            <a:ext cx="1524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sz="4000" dirty="0" smtClean="0"/>
              <a:t>Calibration Database Editor</a:t>
            </a:r>
            <a:br>
              <a:rPr lang="en-US" sz="4000" dirty="0" smtClean="0"/>
            </a:br>
            <a:r>
              <a:rPr lang="en-US" sz="4000" dirty="0" smtClean="0"/>
              <a:t>- For A2D </a:t>
            </a:r>
            <a:r>
              <a:rPr lang="en-US" sz="4000" dirty="0" err="1" smtClean="0"/>
              <a:t>Cals</a:t>
            </a:r>
            <a:endParaRPr lang="en-US" sz="4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tp://www.hydro-international.com/wosimages/735_3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86200"/>
            <a:ext cx="1600200" cy="1066800"/>
          </a:xfrm>
          <a:prstGeom prst="rect">
            <a:avLst/>
          </a:prstGeom>
          <a:noFill/>
        </p:spPr>
      </p:pic>
      <p:pic>
        <p:nvPicPr>
          <p:cNvPr id="24585" name="Picture 9" descr="C:\Users\tbaltzer.CIT\AppData\Local\Microsoft\Windows\Temporary Internet Files\Content.IE5\3XR1F2SU\MC900367384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133600"/>
            <a:ext cx="1141171" cy="741361"/>
          </a:xfrm>
          <a:prstGeom prst="rect">
            <a:avLst/>
          </a:prstGeom>
          <a:noFill/>
        </p:spPr>
      </p:pic>
      <p:pic>
        <p:nvPicPr>
          <p:cNvPr id="24587" name="Picture 11" descr="http://png-3.findicons.com/files/icons/977/rrze/720/computer_databas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1676400"/>
            <a:ext cx="1066800" cy="10668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038600" y="2667000"/>
            <a:ext cx="15664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</a:p>
          <a:p>
            <a:r>
              <a:rPr lang="en-US" dirty="0" smtClean="0"/>
              <a:t>Calibration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(on </a:t>
            </a:r>
            <a:r>
              <a:rPr lang="en-US" dirty="0" err="1" smtClean="0"/>
              <a:t>barolo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2800" y="2971800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Aircraft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4953000"/>
            <a:ext cx="159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 Cal Lab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1905000" y="2590800"/>
            <a:ext cx="2362200" cy="1676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5257800" y="2057400"/>
            <a:ext cx="182880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sz="4000" dirty="0" smtClean="0"/>
              <a:t>Calibration Database Editor</a:t>
            </a:r>
            <a:br>
              <a:rPr lang="en-US" sz="4000" dirty="0" smtClean="0"/>
            </a:br>
            <a:r>
              <a:rPr lang="en-US" sz="4000" dirty="0" smtClean="0"/>
              <a:t>- For Temperature Bath </a:t>
            </a:r>
            <a:r>
              <a:rPr lang="en-US" sz="4000" dirty="0" err="1" smtClean="0"/>
              <a:t>Cals</a:t>
            </a:r>
            <a:endParaRPr lang="en-US" sz="4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Database Editor</a:t>
            </a:r>
            <a:endParaRPr lang="en-US" dirty="0"/>
          </a:p>
        </p:txBody>
      </p:sp>
      <p:pic>
        <p:nvPicPr>
          <p:cNvPr id="24584" name="Picture 8" descr="http://www.hydro-international.com/wosimages/735_3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1600200" cy="1066800"/>
          </a:xfrm>
          <a:prstGeom prst="rect">
            <a:avLst/>
          </a:prstGeom>
          <a:noFill/>
        </p:spPr>
      </p:pic>
      <p:pic>
        <p:nvPicPr>
          <p:cNvPr id="9" name="Picture 8" descr="http://www.hydro-international.com/wosimages/735_3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86200"/>
            <a:ext cx="1600200" cy="1066800"/>
          </a:xfrm>
          <a:prstGeom prst="rect">
            <a:avLst/>
          </a:prstGeom>
          <a:noFill/>
        </p:spPr>
      </p:pic>
      <p:pic>
        <p:nvPicPr>
          <p:cNvPr id="24585" name="Picture 9" descr="C:\Users\tbaltzer.CIT\AppData\Local\Microsoft\Windows\Temporary Internet Files\Content.IE5\3XR1F2SU\MC900367384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133600"/>
            <a:ext cx="1141171" cy="741361"/>
          </a:xfrm>
          <a:prstGeom prst="rect">
            <a:avLst/>
          </a:prstGeom>
          <a:noFill/>
        </p:spPr>
      </p:pic>
      <p:pic>
        <p:nvPicPr>
          <p:cNvPr id="24587" name="Picture 11" descr="http://png-3.findicons.com/files/icons/977/rrze/720/computer_databas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1676400"/>
            <a:ext cx="1066800" cy="10668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038600" y="2667000"/>
            <a:ext cx="15664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</a:p>
          <a:p>
            <a:r>
              <a:rPr lang="en-US" dirty="0" smtClean="0"/>
              <a:t>Calibration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(on </a:t>
            </a:r>
            <a:r>
              <a:rPr lang="en-US" dirty="0" err="1" smtClean="0"/>
              <a:t>barolo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2800" y="2971800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Aircraft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4953000"/>
            <a:ext cx="159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 Cal Lab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6800" y="2667000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RAF Cal Lab</a:t>
            </a:r>
          </a:p>
        </p:txBody>
      </p:sp>
      <p:pic>
        <p:nvPicPr>
          <p:cNvPr id="24588" name="Picture 12" descr="C:\Users\tbaltzer.CIT\AppData\Local\Microsoft\Windows\Temporary Internet Files\Content.IE5\3XR1F2SU\MC90043158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05600" y="4038600"/>
            <a:ext cx="1223504" cy="123166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172200" y="5105400"/>
            <a:ext cx="2662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Calibration Files</a:t>
            </a:r>
          </a:p>
          <a:p>
            <a:r>
              <a:rPr lang="en-US" dirty="0" smtClean="0"/>
              <a:t>(used in processing)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1905000" y="2590800"/>
            <a:ext cx="2362200" cy="1676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24587" idx="1"/>
          </p:cNvCxnSpPr>
          <p:nvPr/>
        </p:nvCxnSpPr>
        <p:spPr bwMode="auto">
          <a:xfrm>
            <a:off x="1981200" y="2057400"/>
            <a:ext cx="2286000" cy="15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5257800" y="2057400"/>
            <a:ext cx="182880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334000" y="2667000"/>
            <a:ext cx="1524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US" dirty="0" smtClean="0"/>
              <a:t>History of Calibration Process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dirty="0" smtClean="0"/>
              <a:t>Process has been problematic at times</a:t>
            </a:r>
          </a:p>
          <a:p>
            <a:pPr lvl="1"/>
            <a:r>
              <a:rPr lang="en-US" dirty="0" smtClean="0"/>
              <a:t>Steps in process involve paper copies and manual entry </a:t>
            </a:r>
          </a:p>
          <a:p>
            <a:pPr lvl="1"/>
            <a:r>
              <a:rPr lang="en-US" dirty="0" smtClean="0"/>
              <a:t>Validation has been spotty</a:t>
            </a:r>
          </a:p>
          <a:p>
            <a:pPr lvl="1"/>
            <a:r>
              <a:rPr lang="en-US" dirty="0" smtClean="0"/>
              <a:t>Some </a:t>
            </a:r>
            <a:r>
              <a:rPr lang="en-US" dirty="0" err="1" smtClean="0"/>
              <a:t>cals</a:t>
            </a:r>
            <a:r>
              <a:rPr lang="en-US" dirty="0" smtClean="0"/>
              <a:t> devised </a:t>
            </a:r>
            <a:r>
              <a:rPr lang="en-US" dirty="0" smtClean="0"/>
              <a:t>without good communication/collaboration</a:t>
            </a:r>
          </a:p>
          <a:p>
            <a:pPr lvl="1"/>
            <a:r>
              <a:rPr lang="en-US" dirty="0" smtClean="0"/>
              <a:t>Irregular application of calibrations in the field and processing</a:t>
            </a:r>
          </a:p>
          <a:p>
            <a:pPr lvl="1"/>
            <a:r>
              <a:rPr lang="en-US" dirty="0" smtClean="0"/>
              <a:t>“Where did this Cal come from?!?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US" dirty="0" smtClean="0"/>
              <a:t>History of Calibration Process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dirty="0" smtClean="0"/>
              <a:t>Creates issues with repeatability</a:t>
            </a:r>
          </a:p>
          <a:p>
            <a:pPr lvl="1"/>
            <a:r>
              <a:rPr lang="en-US" dirty="0" smtClean="0"/>
              <a:t>Basic science tenet is undermined</a:t>
            </a:r>
          </a:p>
          <a:p>
            <a:endParaRPr lang="en-US" dirty="0" smtClean="0"/>
          </a:p>
          <a:p>
            <a:r>
              <a:rPr lang="en-US" dirty="0" smtClean="0"/>
              <a:t>We can do better!</a:t>
            </a:r>
          </a:p>
          <a:p>
            <a:endParaRPr lang="en-US" dirty="0" smtClean="0"/>
          </a:p>
          <a:p>
            <a:r>
              <a:rPr lang="en-US" dirty="0" smtClean="0"/>
              <a:t>Calibration Database Editor (</a:t>
            </a:r>
            <a:r>
              <a:rPr lang="en-US" dirty="0" err="1" smtClean="0"/>
              <a:t>caledit</a:t>
            </a:r>
            <a:r>
              <a:rPr lang="en-US" dirty="0" smtClean="0"/>
              <a:t>) is only part of the solution (in my opinion)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Calibrations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Instrument</a:t>
            </a:r>
          </a:p>
          <a:p>
            <a:pPr lvl="1"/>
            <a:r>
              <a:rPr lang="en-US" dirty="0" smtClean="0"/>
              <a:t>To correct values provided generated by instruments flown on aircraft</a:t>
            </a:r>
          </a:p>
          <a:p>
            <a:r>
              <a:rPr lang="en-US" dirty="0" smtClean="0"/>
              <a:t>A2D</a:t>
            </a:r>
          </a:p>
          <a:p>
            <a:pPr lvl="1"/>
            <a:r>
              <a:rPr lang="en-US" dirty="0" smtClean="0"/>
              <a:t>To correct voltages generated by A2D cards</a:t>
            </a:r>
          </a:p>
          <a:p>
            <a:r>
              <a:rPr lang="en-US" dirty="0" smtClean="0"/>
              <a:t>Bath</a:t>
            </a:r>
          </a:p>
          <a:p>
            <a:pPr lvl="1"/>
            <a:r>
              <a:rPr lang="en-US" dirty="0" smtClean="0"/>
              <a:t>To correct resistance/temperature values used to perform temperature instrument calibrations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types: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Pressure</a:t>
            </a:r>
          </a:p>
          <a:p>
            <a:pPr lvl="1"/>
            <a:r>
              <a:rPr lang="en-US" dirty="0" smtClean="0"/>
              <a:t>Dew Pointers</a:t>
            </a:r>
          </a:p>
          <a:p>
            <a:pPr lvl="1"/>
            <a:r>
              <a:rPr lang="en-US" dirty="0" smtClean="0"/>
              <a:t>RSTB</a:t>
            </a:r>
          </a:p>
          <a:p>
            <a:pPr lvl="1"/>
            <a:r>
              <a:rPr lang="en-US" dirty="0" smtClean="0"/>
              <a:t>Radiometers </a:t>
            </a:r>
          </a:p>
          <a:p>
            <a:pPr lvl="2"/>
            <a:r>
              <a:rPr lang="en-US" dirty="0" smtClean="0"/>
              <a:t>Performed</a:t>
            </a:r>
            <a:r>
              <a:rPr lang="en-US" dirty="0" smtClean="0"/>
              <a:t> by NRL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US" dirty="0" smtClean="0"/>
              <a:t>Instrument Calibrations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US" dirty="0" smtClean="0"/>
              <a:t>Instrument Calibrations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performed when instrument installed on aircraft</a:t>
            </a:r>
          </a:p>
          <a:p>
            <a:r>
              <a:rPr lang="en-US" dirty="0" smtClean="0"/>
              <a:t>Apply a set of known values to the instrument and record values provided by Aircraf</a:t>
            </a:r>
            <a:r>
              <a:rPr lang="en-US" dirty="0" smtClean="0"/>
              <a:t>t </a:t>
            </a:r>
            <a:r>
              <a:rPr lang="en-US" dirty="0" smtClean="0"/>
              <a:t>D</a:t>
            </a:r>
            <a:r>
              <a:rPr lang="en-US" dirty="0" smtClean="0"/>
              <a:t>ata </a:t>
            </a:r>
            <a:r>
              <a:rPr lang="en-US" dirty="0" smtClean="0"/>
              <a:t>S</a:t>
            </a:r>
            <a:r>
              <a:rPr lang="en-US" dirty="0" smtClean="0"/>
              <a:t>ystem (ADS)</a:t>
            </a:r>
          </a:p>
          <a:p>
            <a:r>
              <a:rPr lang="en-US" dirty="0" smtClean="0"/>
              <a:t>Calibration provides an equation to map ADS values to known values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dirty="0" smtClean="0"/>
              <a:t>Endeavor toward </a:t>
            </a:r>
            <a:r>
              <a:rPr lang="en-US" b="1" dirty="0" smtClean="0"/>
              <a:t>better communication</a:t>
            </a:r>
          </a:p>
          <a:p>
            <a:pPr lvl="1"/>
            <a:r>
              <a:rPr lang="en-US" dirty="0" smtClean="0"/>
              <a:t>Talk/Share/Question</a:t>
            </a:r>
          </a:p>
          <a:p>
            <a:pPr lvl="1"/>
            <a:r>
              <a:rPr lang="en-US" dirty="0" smtClean="0"/>
              <a:t>Comments in calibration database</a:t>
            </a:r>
          </a:p>
          <a:p>
            <a:r>
              <a:rPr lang="en-US" dirty="0" smtClean="0"/>
              <a:t>Involve </a:t>
            </a:r>
            <a:r>
              <a:rPr lang="en-US" b="1" dirty="0" smtClean="0"/>
              <a:t>all</a:t>
            </a:r>
            <a:r>
              <a:rPr lang="en-US" dirty="0" smtClean="0"/>
              <a:t> </a:t>
            </a:r>
            <a:r>
              <a:rPr lang="en-US" b="1" dirty="0" smtClean="0"/>
              <a:t>stakeholders</a:t>
            </a:r>
            <a:r>
              <a:rPr lang="en-US" dirty="0" smtClean="0"/>
              <a:t> in a 4 part process</a:t>
            </a:r>
          </a:p>
          <a:p>
            <a:pPr lvl="1"/>
            <a:r>
              <a:rPr lang="en-US" dirty="0" smtClean="0"/>
              <a:t>Obtain (</a:t>
            </a:r>
            <a:r>
              <a:rPr lang="en-US" dirty="0" smtClean="0">
                <a:solidFill>
                  <a:srgbClr val="00B050"/>
                </a:solidFill>
              </a:rPr>
              <a:t>Techs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Validate (</a:t>
            </a:r>
            <a:r>
              <a:rPr lang="en-US" dirty="0" smtClean="0">
                <a:solidFill>
                  <a:srgbClr val="00B0F0"/>
                </a:solidFill>
              </a:rPr>
              <a:t>PMs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Advise (</a:t>
            </a:r>
            <a:r>
              <a:rPr lang="en-US" dirty="0" err="1" smtClean="0">
                <a:solidFill>
                  <a:srgbClr val="FF7C80"/>
                </a:solidFill>
              </a:rPr>
              <a:t>Rsig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Apply (</a:t>
            </a:r>
            <a:r>
              <a:rPr lang="en-US" dirty="0" smtClean="0">
                <a:solidFill>
                  <a:srgbClr val="B41CA9"/>
                </a:solidFill>
              </a:rPr>
              <a:t>SEs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dirty="0" smtClean="0"/>
              <a:t>Proposed Process for Inst. </a:t>
            </a:r>
            <a:r>
              <a:rPr lang="en-US" dirty="0" err="1" smtClean="0"/>
              <a:t>Cals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dirty="0" smtClean="0"/>
              <a:t>Proposed Process for Inst. </a:t>
            </a:r>
            <a:r>
              <a:rPr lang="en-US" dirty="0" err="1" smtClean="0"/>
              <a:t>Cals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04800" y="1447800"/>
          <a:ext cx="2971800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990600"/>
            <a:ext cx="201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Obtain (</a:t>
            </a:r>
            <a:r>
              <a:rPr lang="en-US" dirty="0" smtClean="0">
                <a:solidFill>
                  <a:srgbClr val="00B050"/>
                </a:solidFill>
              </a:rPr>
              <a:t>Techs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152400" y="1447800"/>
          <a:ext cx="2971800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2514600" y="3048000"/>
          <a:ext cx="2971800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990600"/>
            <a:ext cx="201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Obtain (</a:t>
            </a:r>
            <a:r>
              <a:rPr lang="en-US" dirty="0" smtClean="0">
                <a:solidFill>
                  <a:srgbClr val="00B050"/>
                </a:solidFill>
              </a:rPr>
              <a:t>Techs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2590800"/>
            <a:ext cx="2038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 (</a:t>
            </a:r>
            <a:r>
              <a:rPr lang="en-US" dirty="0" smtClean="0">
                <a:solidFill>
                  <a:srgbClr val="00B0F0"/>
                </a:solidFill>
              </a:rPr>
              <a:t>PMs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4" name="Curved Connector 13"/>
          <p:cNvCxnSpPr/>
          <p:nvPr/>
        </p:nvCxnSpPr>
        <p:spPr bwMode="auto">
          <a:xfrm>
            <a:off x="1447800" y="2743200"/>
            <a:ext cx="1066800" cy="5334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dirty="0" smtClean="0"/>
              <a:t>Proposed Process for Inst. </a:t>
            </a:r>
            <a:r>
              <a:rPr lang="en-US" dirty="0" err="1" smtClean="0"/>
              <a:t>Cals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apital">
      <a:dk1>
        <a:srgbClr val="FFFFFF"/>
      </a:dk1>
      <a:lt1>
        <a:srgbClr val="000000"/>
      </a:lt1>
      <a:dk2>
        <a:srgbClr val="7C8F97"/>
      </a:dk2>
      <a:lt2>
        <a:srgbClr val="D1D0C8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4988</TotalTime>
  <Words>1048</Words>
  <Application>Microsoft Office PowerPoint</Application>
  <PresentationFormat>On-screen Show (4:3)</PresentationFormat>
  <Paragraphs>230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Times</vt:lpstr>
      <vt:lpstr>ＭＳ Ｐゴシック</vt:lpstr>
      <vt:lpstr>Arial</vt:lpstr>
      <vt:lpstr>Futura Medium BT</vt:lpstr>
      <vt:lpstr>Times New Roman</vt:lpstr>
      <vt:lpstr>Wingdings</vt:lpstr>
      <vt:lpstr>Blank Presentation</vt:lpstr>
      <vt:lpstr>RAF Calibrations and the Calibration Database Editor</vt:lpstr>
      <vt:lpstr>History of Calibration Process</vt:lpstr>
      <vt:lpstr>History of Calibration Process</vt:lpstr>
      <vt:lpstr>Types of Calibrations</vt:lpstr>
      <vt:lpstr>Instrument Calibrations</vt:lpstr>
      <vt:lpstr>Instrument Calibrations</vt:lpstr>
      <vt:lpstr>Proposed Process for Inst. Cals</vt:lpstr>
      <vt:lpstr>Proposed Process for Inst. Cals</vt:lpstr>
      <vt:lpstr>Proposed Process for Inst. Cals</vt:lpstr>
      <vt:lpstr>Proposed Process for Inst. Cals</vt:lpstr>
      <vt:lpstr>Proposed Process for Inst. Cals</vt:lpstr>
      <vt:lpstr>Proposed Process for Inst. Cals</vt:lpstr>
      <vt:lpstr>Proposed Process for Cals</vt:lpstr>
      <vt:lpstr>Calibration Editor Demo</vt:lpstr>
      <vt:lpstr>Calibration Database Editor</vt:lpstr>
      <vt:lpstr>Calibration Database Editor - For Instrument Cals</vt:lpstr>
      <vt:lpstr>Calibration Database Editor - For A2D Cals</vt:lpstr>
      <vt:lpstr>Calibration Database Editor - For Temperature Bath Cals</vt:lpstr>
      <vt:lpstr>Calibration Database Editor</vt:lpstr>
    </vt:vector>
  </TitlesOfParts>
  <Company>UCAR-IDC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Janet Killeen</dc:creator>
  <cp:lastModifiedBy>Tom Baltzer</cp:lastModifiedBy>
  <cp:revision>36</cp:revision>
  <dcterms:created xsi:type="dcterms:W3CDTF">2010-09-20T22:12:46Z</dcterms:created>
  <dcterms:modified xsi:type="dcterms:W3CDTF">2013-11-04T17:18:05Z</dcterms:modified>
</cp:coreProperties>
</file>