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50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44FC-F3B6-47ED-A61B-052F867563BB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CB3B-4AC6-465C-89C9-395E4336F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0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44FC-F3B6-47ED-A61B-052F867563BB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CB3B-4AC6-465C-89C9-395E4336F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3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44FC-F3B6-47ED-A61B-052F867563BB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CB3B-4AC6-465C-89C9-395E4336F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5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44FC-F3B6-47ED-A61B-052F867563BB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CB3B-4AC6-465C-89C9-395E4336F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7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44FC-F3B6-47ED-A61B-052F867563BB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CB3B-4AC6-465C-89C9-395E4336F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8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44FC-F3B6-47ED-A61B-052F867563BB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CB3B-4AC6-465C-89C9-395E4336F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46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44FC-F3B6-47ED-A61B-052F867563BB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CB3B-4AC6-465C-89C9-395E4336F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4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44FC-F3B6-47ED-A61B-052F867563BB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CB3B-4AC6-465C-89C9-395E4336F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1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44FC-F3B6-47ED-A61B-052F867563BB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CB3B-4AC6-465C-89C9-395E4336F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2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44FC-F3B6-47ED-A61B-052F867563BB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CB3B-4AC6-465C-89C9-395E4336F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45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44FC-F3B6-47ED-A61B-052F867563BB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5CB3B-4AC6-465C-89C9-395E4336F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5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D44FC-F3B6-47ED-A61B-052F867563BB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5CB3B-4AC6-465C-89C9-395E4336F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8600" y="16002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MTP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914400"/>
            <a:ext cx="158389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Flight’s REF file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2574495" y="1099066"/>
            <a:ext cx="1676130" cy="590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24200" y="1099066"/>
            <a:ext cx="88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 info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838200" y="3733800"/>
            <a:ext cx="1736295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720558" y="3733800"/>
            <a:ext cx="1736295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RCF_Set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864805" y="52578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RCF(s)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248400" y="914400"/>
            <a:ext cx="172130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Project’s RCF Dir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2" idx="1"/>
            <a:endCxn id="4" idx="7"/>
          </p:cNvCxnSpPr>
          <p:nvPr/>
        </p:nvCxnSpPr>
        <p:spPr>
          <a:xfrm flipH="1">
            <a:off x="5274375" y="1099066"/>
            <a:ext cx="974025" cy="590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9" idx="0"/>
          </p:cNvCxnSpPr>
          <p:nvPr/>
        </p:nvCxnSpPr>
        <p:spPr>
          <a:xfrm flipH="1">
            <a:off x="1706348" y="2120526"/>
            <a:ext cx="2544277" cy="1613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62200" y="2514600"/>
            <a:ext cx="88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 info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4" idx="4"/>
            <a:endCxn id="10" idx="0"/>
          </p:cNvCxnSpPr>
          <p:nvPr/>
        </p:nvCxnSpPr>
        <p:spPr>
          <a:xfrm flipH="1">
            <a:off x="4588706" y="2209800"/>
            <a:ext cx="173794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601029" y="2742497"/>
            <a:ext cx="865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RCF Dir</a:t>
            </a:r>
          </a:p>
        </p:txBody>
      </p:sp>
      <p:cxnSp>
        <p:nvCxnSpPr>
          <p:cNvPr id="25" name="Straight Arrow Connector 24"/>
          <p:cNvCxnSpPr>
            <a:stCxn id="10" idx="4"/>
            <a:endCxn id="11" idx="0"/>
          </p:cNvCxnSpPr>
          <p:nvPr/>
        </p:nvCxnSpPr>
        <p:spPr>
          <a:xfrm flipH="1">
            <a:off x="4588705" y="4343400"/>
            <a:ext cx="1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64805" y="381000"/>
            <a:ext cx="1332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69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8600" y="16002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MTP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6800" y="489145"/>
            <a:ext cx="2204899" cy="120032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Scan Counts</a:t>
            </a:r>
          </a:p>
          <a:p>
            <a:pPr algn="ctr"/>
            <a:r>
              <a:rPr lang="en-US" dirty="0" smtClean="0"/>
              <a:t>Altitude</a:t>
            </a:r>
          </a:p>
          <a:p>
            <a:pPr algn="ctr"/>
            <a:r>
              <a:rPr lang="en-US" dirty="0" smtClean="0"/>
              <a:t>Ambient Temp</a:t>
            </a:r>
          </a:p>
          <a:p>
            <a:pPr algn="ctr"/>
            <a:r>
              <a:rPr lang="en-US" dirty="0" smtClean="0"/>
              <a:t>Platinum Wire counts</a:t>
            </a:r>
            <a:endParaRPr lang="en-US" dirty="0"/>
          </a:p>
        </p:txBody>
      </p:sp>
      <p:cxnSp>
        <p:nvCxnSpPr>
          <p:cNvPr id="7" name="Straight Arrow Connector 6"/>
          <p:cNvCxnSpPr>
            <a:stCxn id="5" idx="3"/>
            <a:endCxn id="4" idx="1"/>
          </p:cNvCxnSpPr>
          <p:nvPr/>
        </p:nvCxnSpPr>
        <p:spPr>
          <a:xfrm>
            <a:off x="3271699" y="1089310"/>
            <a:ext cx="978926" cy="6001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38200" y="3733800"/>
            <a:ext cx="1736295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Calibration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720558" y="3733800"/>
            <a:ext cx="1736295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RCF_Set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864805" y="5257800"/>
            <a:ext cx="14478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RCF(s)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3"/>
            <a:endCxn id="9" idx="0"/>
          </p:cNvCxnSpPr>
          <p:nvPr/>
        </p:nvCxnSpPr>
        <p:spPr>
          <a:xfrm flipH="1">
            <a:off x="1706348" y="2120526"/>
            <a:ext cx="2544277" cy="161327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43000" y="2806561"/>
            <a:ext cx="22048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Scan Counts</a:t>
            </a:r>
          </a:p>
          <a:p>
            <a:pPr algn="ctr"/>
            <a:r>
              <a:rPr lang="en-US" dirty="0" smtClean="0"/>
              <a:t>Ambient Temp</a:t>
            </a:r>
          </a:p>
          <a:p>
            <a:pPr algn="ctr"/>
            <a:r>
              <a:rPr lang="en-US" dirty="0" smtClean="0"/>
              <a:t>Platinum Wire counts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4" idx="4"/>
            <a:endCxn id="10" idx="0"/>
          </p:cNvCxnSpPr>
          <p:nvPr/>
        </p:nvCxnSpPr>
        <p:spPr>
          <a:xfrm flipH="1">
            <a:off x="4588706" y="2209800"/>
            <a:ext cx="173794" cy="15240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02040" y="2209800"/>
            <a:ext cx="205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Temperature Profile</a:t>
            </a:r>
          </a:p>
        </p:txBody>
      </p:sp>
      <p:cxnSp>
        <p:nvCxnSpPr>
          <p:cNvPr id="25" name="Straight Arrow Connector 24"/>
          <p:cNvCxnSpPr>
            <a:stCxn id="10" idx="4"/>
            <a:endCxn id="11" idx="0"/>
          </p:cNvCxnSpPr>
          <p:nvPr/>
        </p:nvCxnSpPr>
        <p:spPr>
          <a:xfrm flipH="1">
            <a:off x="4588705" y="4343400"/>
            <a:ext cx="1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496448" y="3810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29400" y="590778"/>
            <a:ext cx="2050113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Temperature Profile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4" idx="7"/>
            <a:endCxn id="18" idx="1"/>
          </p:cNvCxnSpPr>
          <p:nvPr/>
        </p:nvCxnSpPr>
        <p:spPr>
          <a:xfrm flipV="1">
            <a:off x="5274375" y="775444"/>
            <a:ext cx="1355025" cy="914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320563" y="1883231"/>
            <a:ext cx="1310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Scan Brightness </a:t>
            </a:r>
          </a:p>
          <a:p>
            <a:r>
              <a:rPr lang="en-US" dirty="0" smtClean="0"/>
              <a:t>Temps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30952" y="2668061"/>
            <a:ext cx="1310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Scan Brightness </a:t>
            </a:r>
          </a:p>
          <a:p>
            <a:r>
              <a:rPr lang="en-US" dirty="0" smtClean="0"/>
              <a:t>Temps</a:t>
            </a:r>
          </a:p>
          <a:p>
            <a:r>
              <a:rPr lang="en-US" dirty="0" smtClean="0"/>
              <a:t>- Altitude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16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52</Words>
  <Application>Microsoft Office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Baltzer</dc:creator>
  <cp:lastModifiedBy>Tom Baltzer</cp:lastModifiedBy>
  <cp:revision>4</cp:revision>
  <dcterms:created xsi:type="dcterms:W3CDTF">2016-05-19T15:03:45Z</dcterms:created>
  <dcterms:modified xsi:type="dcterms:W3CDTF">2016-05-19T20:09:12Z</dcterms:modified>
</cp:coreProperties>
</file>