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0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4/13/2016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Solved bug in template selection algorithm</a:t>
            </a:r>
          </a:p>
          <a:p>
            <a:pPr lvl="1"/>
            <a:r>
              <a:rPr lang="en-US" dirty="0" smtClean="0"/>
              <a:t>Created tests that demonstrate correct functioning</a:t>
            </a:r>
          </a:p>
          <a:p>
            <a:pPr lvl="1"/>
            <a:r>
              <a:rPr lang="en-US" dirty="0" smtClean="0"/>
              <a:t>Additional time/location criteria discovered</a:t>
            </a:r>
            <a:endParaRPr lang="en-US" dirty="0" smtClean="0"/>
          </a:p>
          <a:p>
            <a:r>
              <a:rPr lang="en-US" dirty="0" smtClean="0"/>
              <a:t>Provided Julie with algorithm information</a:t>
            </a:r>
          </a:p>
          <a:p>
            <a:pPr lvl="1"/>
            <a:r>
              <a:rPr lang="en-US" dirty="0" smtClean="0"/>
              <a:t>Hoping for a formula that “make sense” from theoretical standpoint</a:t>
            </a:r>
            <a:endParaRPr lang="en-US" dirty="0" smtClean="0"/>
          </a:p>
          <a:p>
            <a:r>
              <a:rPr lang="en-US" dirty="0" smtClean="0"/>
              <a:t>Updating DFD with information on time/location criteria algorithm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if tim</a:t>
            </a:r>
            <a:r>
              <a:rPr lang="en-US" dirty="0" smtClean="0"/>
              <a:t>e/location criteria for template selection is desirable for our implementation &amp; code it up if so</a:t>
            </a:r>
          </a:p>
          <a:p>
            <a:r>
              <a:rPr lang="en-US" dirty="0" smtClean="0"/>
              <a:t>Start on class that uses selected template to retrieve physical temperatures</a:t>
            </a:r>
          </a:p>
          <a:p>
            <a:r>
              <a:rPr lang="en-US" dirty="0" smtClean="0"/>
              <a:t>Clean up Retrieval Coefficient File class – move testing prints to </a:t>
            </a:r>
            <a:r>
              <a:rPr lang="en-US" smtClean="0"/>
              <a:t>test program</a:t>
            </a:r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 smtClean="0"/>
              <a:t>to update code for nomenclature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98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MTP Status</vt:lpstr>
      <vt:lpstr>Work since last time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30</cp:revision>
  <dcterms:created xsi:type="dcterms:W3CDTF">2015-10-18T01:37:26Z</dcterms:created>
  <dcterms:modified xsi:type="dcterms:W3CDTF">2016-04-13T14:11:10Z</dcterms:modified>
</cp:coreProperties>
</file>