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7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5DE-6A33-4E47-9920-B4C9AE3F9A46}" type="datetimeFigureOut">
              <a:rPr lang="en-US" smtClean="0"/>
              <a:t>4/27/2016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4/27/2016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7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Time/Location Algorithm review with Julie</a:t>
            </a:r>
          </a:p>
          <a:p>
            <a:pPr lvl="1"/>
            <a:r>
              <a:rPr lang="en-US" dirty="0" smtClean="0"/>
              <a:t>Not worth our time or space (for now anyway)</a:t>
            </a:r>
          </a:p>
          <a:p>
            <a:pPr lvl="2"/>
            <a:r>
              <a:rPr lang="en-US" dirty="0" smtClean="0"/>
              <a:t>Algorithm has obvious flaws and has created havoc in project post production</a:t>
            </a:r>
          </a:p>
          <a:p>
            <a:r>
              <a:rPr lang="en-US" dirty="0" smtClean="0"/>
              <a:t>Cleared up testing framework for RCF Set class</a:t>
            </a:r>
          </a:p>
          <a:p>
            <a:pPr lvl="1"/>
            <a:r>
              <a:rPr lang="en-US" dirty="0" smtClean="0"/>
              <a:t>Now all output comes from testing programs</a:t>
            </a:r>
          </a:p>
          <a:p>
            <a:pPr lvl="1"/>
            <a:r>
              <a:rPr lang="en-US" dirty="0" smtClean="0"/>
              <a:t>Using test driven going forward</a:t>
            </a:r>
          </a:p>
          <a:p>
            <a:r>
              <a:rPr lang="en-US" dirty="0" smtClean="0"/>
              <a:t>Started Retriever class</a:t>
            </a:r>
          </a:p>
          <a:p>
            <a:pPr marL="457200" lvl="1" indent="0">
              <a:buNone/>
            </a:pPr>
            <a:r>
              <a:rPr lang="en-US" dirty="0" smtClean="0"/>
              <a:t>- Will do retrievals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retriever class and validate agains</a:t>
            </a:r>
            <a:r>
              <a:rPr lang="en-US" dirty="0" smtClean="0"/>
              <a:t>t VB </a:t>
            </a:r>
            <a:r>
              <a:rPr lang="en-US" dirty="0" err="1" smtClean="0"/>
              <a:t>MTPBin</a:t>
            </a:r>
            <a:r>
              <a:rPr lang="en-US" dirty="0" smtClean="0"/>
              <a:t> program</a:t>
            </a:r>
          </a:p>
          <a:p>
            <a:pPr lvl="1"/>
            <a:r>
              <a:rPr lang="en-US" dirty="0" smtClean="0"/>
              <a:t>Save test results for </a:t>
            </a:r>
            <a:r>
              <a:rPr lang="en-US" smtClean="0"/>
              <a:t>going forward</a:t>
            </a:r>
            <a:endParaRPr lang="en-US" dirty="0" smtClean="0"/>
          </a:p>
          <a:p>
            <a:r>
              <a:rPr lang="en-US" dirty="0" smtClean="0"/>
              <a:t>Continue to update code for nomenclature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5760</TotalTime>
  <Words>85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MTP Status</vt:lpstr>
      <vt:lpstr>Work since last time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MTP Status</dc:title>
  <dc:creator>Tom Baltzer</dc:creator>
  <cp:lastModifiedBy>Tom Baltzer</cp:lastModifiedBy>
  <cp:revision>31</cp:revision>
  <dcterms:created xsi:type="dcterms:W3CDTF">2015-10-18T01:37:26Z</dcterms:created>
  <dcterms:modified xsi:type="dcterms:W3CDTF">2016-04-27T16:21:51Z</dcterms:modified>
</cp:coreProperties>
</file>