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4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6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1DF5-8422-4BA7-BDC4-4C74CA010B8D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DBA2-A29B-4942-A130-C7C04413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9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MTP Main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9/14/2015</a:t>
            </a:r>
          </a:p>
        </p:txBody>
      </p:sp>
    </p:spTree>
    <p:extLst>
      <p:ext uri="{BB962C8B-B14F-4D97-AF65-F5344CB8AC3E}">
        <p14:creationId xmlns:p14="http://schemas.microsoft.com/office/powerpoint/2010/main" val="279825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179" y="2365297"/>
            <a:ext cx="20866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Templates/RCs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4159509" y="2000339"/>
            <a:ext cx="1" cy="364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11" idx="0"/>
          </p:cNvCxnSpPr>
          <p:nvPr/>
        </p:nvCxnSpPr>
        <p:spPr>
          <a:xfrm>
            <a:off x="4159510" y="2734629"/>
            <a:ext cx="0" cy="38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07606" y="3121463"/>
            <a:ext cx="29038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Noise Diode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err="1" smtClean="0"/>
              <a:t>cals</a:t>
            </a:r>
            <a:r>
              <a:rPr lang="en-US" dirty="0" smtClean="0"/>
              <a:t> (?)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16579" y="1809657"/>
            <a:ext cx="790074" cy="74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RCF Files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  <a:endCxn id="5" idx="3"/>
          </p:cNvCxnSpPr>
          <p:nvPr/>
        </p:nvCxnSpPr>
        <p:spPr>
          <a:xfrm flipH="1">
            <a:off x="5202840" y="2182818"/>
            <a:ext cx="1113739" cy="36714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84069" y="2769812"/>
            <a:ext cx="790074" cy="746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 File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11" idx="3"/>
          </p:cNvCxnSpPr>
          <p:nvPr/>
        </p:nvCxnSpPr>
        <p:spPr>
          <a:xfrm flipH="1">
            <a:off x="5611414" y="3142973"/>
            <a:ext cx="1272655" cy="16315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66628" y="320842"/>
            <a:ext cx="138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 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1" idx="2"/>
          </p:cNvCxnSpPr>
          <p:nvPr/>
        </p:nvCxnSpPr>
        <p:spPr>
          <a:xfrm>
            <a:off x="4159510" y="3490795"/>
            <a:ext cx="0" cy="41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3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075" y="859912"/>
            <a:ext cx="3498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Read raw counts and housekeeping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7833" y="1473704"/>
            <a:ext cx="15265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Calculate Gain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4137" y="1218666"/>
            <a:ext cx="43640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Using PALT to calculate weighted averages of</a:t>
            </a:r>
          </a:p>
          <a:p>
            <a:r>
              <a:rPr lang="en-US" dirty="0" smtClean="0"/>
              <a:t>Template Brightness Temperatures &amp;</a:t>
            </a:r>
          </a:p>
          <a:p>
            <a:r>
              <a:rPr lang="en-US" dirty="0" smtClean="0"/>
              <a:t>Retrieval Coefficients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726" y="2058650"/>
            <a:ext cx="29127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Apply Gain to Raw Counts to </a:t>
            </a:r>
          </a:p>
          <a:p>
            <a:r>
              <a:rPr lang="en-US" dirty="0" smtClean="0"/>
              <a:t>get scan Brightness Temps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2338400" y="266297"/>
            <a:ext cx="1928800" cy="59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2331119" y="1229244"/>
            <a:ext cx="7281" cy="244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2331119" y="1843036"/>
            <a:ext cx="0" cy="21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4243137" y="266297"/>
            <a:ext cx="2563040" cy="95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2743" y="2456169"/>
            <a:ext cx="33068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Select Weighted Brightness Temp</a:t>
            </a:r>
          </a:p>
          <a:p>
            <a:r>
              <a:rPr lang="en-US" dirty="0" smtClean="0"/>
              <a:t>Which most closely matches </a:t>
            </a:r>
          </a:p>
          <a:p>
            <a:r>
              <a:rPr lang="en-US" dirty="0" smtClean="0"/>
              <a:t>Scan Brightness Temperatures</a:t>
            </a:r>
          </a:p>
        </p:txBody>
      </p:sp>
      <p:cxnSp>
        <p:nvCxnSpPr>
          <p:cNvPr id="27" name="Straight Arrow Connector 26"/>
          <p:cNvCxnSpPr>
            <a:stCxn id="7" idx="2"/>
            <a:endCxn id="26" idx="1"/>
          </p:cNvCxnSpPr>
          <p:nvPr/>
        </p:nvCxnSpPr>
        <p:spPr>
          <a:xfrm>
            <a:off x="2331119" y="2704981"/>
            <a:ext cx="2821624" cy="212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26" idx="0"/>
          </p:cNvCxnSpPr>
          <p:nvPr/>
        </p:nvCxnSpPr>
        <p:spPr>
          <a:xfrm>
            <a:off x="6806177" y="2141996"/>
            <a:ext cx="0" cy="31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51791" y="3794333"/>
            <a:ext cx="440396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Apply Weighted Retrieval </a:t>
            </a:r>
          </a:p>
          <a:p>
            <a:r>
              <a:rPr lang="en-US" dirty="0" smtClean="0"/>
              <a:t>Coefficients to Scan Brightness Temperatures</a:t>
            </a:r>
          </a:p>
          <a:p>
            <a:r>
              <a:rPr lang="en-US" dirty="0" smtClean="0"/>
              <a:t>To obtain Atmospheric Temperature</a:t>
            </a:r>
          </a:p>
        </p:txBody>
      </p:sp>
      <p:cxnSp>
        <p:nvCxnSpPr>
          <p:cNvPr id="43" name="Straight Arrow Connector 42"/>
          <p:cNvCxnSpPr>
            <a:stCxn id="7" idx="2"/>
            <a:endCxn id="42" idx="0"/>
          </p:cNvCxnSpPr>
          <p:nvPr/>
        </p:nvCxnSpPr>
        <p:spPr>
          <a:xfrm>
            <a:off x="2331119" y="2704981"/>
            <a:ext cx="2222654" cy="1089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2"/>
            <a:endCxn id="42" idx="0"/>
          </p:cNvCxnSpPr>
          <p:nvPr/>
        </p:nvCxnSpPr>
        <p:spPr>
          <a:xfrm flipH="1">
            <a:off x="4553773" y="3379499"/>
            <a:ext cx="2252404" cy="414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43427" y="4968724"/>
            <a:ext cx="32206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Calculate Altitude value for each</a:t>
            </a:r>
          </a:p>
          <a:p>
            <a:r>
              <a:rPr lang="en-US" dirty="0" smtClean="0"/>
              <a:t>Atmospheric Temperature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16134" y="5971719"/>
            <a:ext cx="1475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Calculate MRI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2" idx="2"/>
            <a:endCxn id="61" idx="0"/>
          </p:cNvCxnSpPr>
          <p:nvPr/>
        </p:nvCxnSpPr>
        <p:spPr>
          <a:xfrm flipH="1">
            <a:off x="4553772" y="4717663"/>
            <a:ext cx="1" cy="25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2"/>
            <a:endCxn id="62" idx="0"/>
          </p:cNvCxnSpPr>
          <p:nvPr/>
        </p:nvCxnSpPr>
        <p:spPr>
          <a:xfrm>
            <a:off x="4553772" y="5615055"/>
            <a:ext cx="0" cy="35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2"/>
          </p:cNvCxnSpPr>
          <p:nvPr/>
        </p:nvCxnSpPr>
        <p:spPr>
          <a:xfrm>
            <a:off x="4553772" y="6341051"/>
            <a:ext cx="0" cy="380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81000" y="6721324"/>
            <a:ext cx="41727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304800" y="396724"/>
            <a:ext cx="76200" cy="632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04800" y="266298"/>
            <a:ext cx="3938338" cy="130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4220898" y="-21575"/>
            <a:ext cx="1" cy="251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06177" y="14684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2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81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MTP Main Loop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13</cp:revision>
  <dcterms:created xsi:type="dcterms:W3CDTF">2015-09-14T15:39:27Z</dcterms:created>
  <dcterms:modified xsi:type="dcterms:W3CDTF">2015-09-16T02:04:17Z</dcterms:modified>
</cp:coreProperties>
</file>