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56" r:id="rId5"/>
    <p:sldId id="257" r:id="rId6"/>
    <p:sldId id="274" r:id="rId7"/>
    <p:sldId id="284" r:id="rId8"/>
    <p:sldId id="283" r:id="rId9"/>
    <p:sldId id="275" r:id="rId10"/>
    <p:sldId id="265" r:id="rId11"/>
    <p:sldId id="285" r:id="rId12"/>
    <p:sldId id="269" r:id="rId13"/>
    <p:sldId id="272" r:id="rId14"/>
    <p:sldId id="266" r:id="rId15"/>
    <p:sldId id="273" r:id="rId16"/>
    <p:sldId id="270" r:id="rId17"/>
    <p:sldId id="271" r:id="rId18"/>
    <p:sldId id="268" r:id="rId19"/>
    <p:sldId id="267" r:id="rId20"/>
    <p:sldId id="276" r:id="rId21"/>
    <p:sldId id="280" r:id="rId22"/>
    <p:sldId id="281" r:id="rId23"/>
    <p:sldId id="264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pages are diagrams and code resulting from an effort to reverse engineer the Visual Basic 6 code that implements MTP processing.</a:t>
            </a:r>
          </a:p>
        </p:txBody>
      </p:sp>
    </p:spTree>
    <p:extLst>
      <p:ext uri="{BB962C8B-B14F-4D97-AF65-F5344CB8AC3E}">
        <p14:creationId xmlns:p14="http://schemas.microsoft.com/office/powerpoint/2010/main" val="4052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823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!)</a:t>
            </a:r>
          </a:p>
          <a:p>
            <a:r>
              <a:rPr lang="en-US" dirty="0"/>
              <a:t>Dim </a:t>
            </a:r>
            <a:r>
              <a:rPr lang="en-US" dirty="0" err="1"/>
              <a:t>ib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ib</a:t>
            </a:r>
            <a:r>
              <a:rPr lang="en-US" dirty="0"/>
              <a:t> = 0</a:t>
            </a:r>
          </a:p>
          <a:p>
            <a:r>
              <a:rPr lang="en-US" dirty="0"/>
              <a:t>  Do</a:t>
            </a:r>
          </a:p>
          <a:p>
            <a:r>
              <a:rPr lang="en-US" dirty="0"/>
              <a:t>    </a:t>
            </a:r>
            <a:r>
              <a:rPr lang="en-US" dirty="0" err="1"/>
              <a:t>ib</a:t>
            </a:r>
            <a:r>
              <a:rPr lang="en-US" dirty="0"/>
              <a:t> = </a:t>
            </a:r>
            <a:r>
              <a:rPr lang="en-US" dirty="0" err="1"/>
              <a:t>ib</a:t>
            </a:r>
            <a:r>
              <a:rPr lang="en-US" dirty="0"/>
              <a:t> + 1</a:t>
            </a:r>
          </a:p>
          <a:p>
            <a:r>
              <a:rPr lang="en-US" dirty="0"/>
              <a:t>  Loop Until </a:t>
            </a:r>
            <a:r>
              <a:rPr lang="en-US" dirty="0" err="1"/>
              <a:t>pALT</a:t>
            </a:r>
            <a:r>
              <a:rPr lang="en-US" dirty="0"/>
              <a:t> &gt; FLA(</a:t>
            </a:r>
            <a:r>
              <a:rPr lang="en-US" dirty="0" err="1"/>
              <a:t>ib</a:t>
            </a:r>
            <a:r>
              <a:rPr lang="en-US" dirty="0"/>
              <a:t>) / 100# Or </a:t>
            </a:r>
            <a:r>
              <a:rPr lang="en-US" dirty="0" err="1"/>
              <a:t>ib</a:t>
            </a:r>
            <a:r>
              <a:rPr lang="en-US" dirty="0"/>
              <a:t> &gt;= NFL</a:t>
            </a:r>
          </a:p>
          <a:p>
            <a:r>
              <a:rPr lang="en-US" dirty="0"/>
              <a:t>  </a:t>
            </a:r>
            <a:r>
              <a:rPr lang="en-US" dirty="0" err="1"/>
              <a:t>fLevelBelowFL</a:t>
            </a:r>
            <a:r>
              <a:rPr lang="en-US" dirty="0"/>
              <a:t> = </a:t>
            </a:r>
            <a:r>
              <a:rPr lang="en-US" dirty="0" err="1"/>
              <a:t>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707725"/>
            <a:ext cx="684833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!, </a:t>
            </a:r>
            <a:r>
              <a:rPr lang="en-US" dirty="0" err="1"/>
              <a:t>ib</a:t>
            </a:r>
            <a:r>
              <a:rPr lang="en-US" dirty="0"/>
              <a:t>%)</a:t>
            </a:r>
          </a:p>
          <a:p>
            <a:r>
              <a:rPr lang="en-US" dirty="0"/>
              <a:t>' Calculate weights for above and below flight levels</a:t>
            </a:r>
          </a:p>
          <a:p>
            <a:r>
              <a:rPr lang="en-US" dirty="0"/>
              <a:t>  If FLA(</a:t>
            </a:r>
            <a:r>
              <a:rPr lang="en-US" dirty="0" err="1"/>
              <a:t>ib</a:t>
            </a:r>
            <a:r>
              <a:rPr lang="en-US" dirty="0"/>
              <a:t> - 1) &lt;&gt; FLA(</a:t>
            </a:r>
            <a:r>
              <a:rPr lang="en-US" dirty="0" err="1"/>
              <a:t>ib</a:t>
            </a:r>
            <a:r>
              <a:rPr lang="en-US" dirty="0"/>
              <a:t>) Then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1 - (</a:t>
            </a:r>
            <a:r>
              <a:rPr lang="en-US" dirty="0" err="1"/>
              <a:t>pALT</a:t>
            </a:r>
            <a:r>
              <a:rPr lang="en-US" dirty="0"/>
              <a:t> * 100# - FLA(</a:t>
            </a:r>
            <a:r>
              <a:rPr lang="en-US" dirty="0" err="1"/>
              <a:t>ib</a:t>
            </a:r>
            <a:r>
              <a:rPr lang="en-US" dirty="0"/>
              <a:t>)) / (FLA(</a:t>
            </a:r>
            <a:r>
              <a:rPr lang="en-US" dirty="0" err="1"/>
              <a:t>ib</a:t>
            </a:r>
            <a:r>
              <a:rPr lang="en-US" dirty="0"/>
              <a:t> - 1) - FLA(</a:t>
            </a:r>
            <a:r>
              <a:rPr lang="en-US" dirty="0" err="1"/>
              <a:t>ib</a:t>
            </a:r>
            <a:r>
              <a:rPr lang="en-US" dirty="0"/>
              <a:t>))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</a:t>
            </a:r>
          </a:p>
          <a:p>
            <a:r>
              <a:rPr lang="en-US" dirty="0"/>
              <a:t>  End If</a:t>
            </a:r>
          </a:p>
          <a:p>
            <a:r>
              <a:rPr lang="en-US" dirty="0"/>
              <a:t>End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23" y="363330"/>
            <a:ext cx="782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</a:t>
            </a:r>
            <a:r>
              <a:rPr lang="en-US" dirty="0" smtClean="0"/>
              <a:t>the two surrounding template flight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594" y="1028711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</a:t>
            </a:r>
            <a:r>
              <a:rPr lang="en-US" dirty="0" smtClean="0"/>
              <a:t>           'Index </a:t>
            </a:r>
            <a:r>
              <a:rPr lang="en-US" dirty="0"/>
              <a:t>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</a:t>
            </a:r>
            <a:r>
              <a:rPr lang="en-US" dirty="0" smtClean="0"/>
              <a:t>                   </a:t>
            </a:r>
            <a:r>
              <a:rPr lang="en-US" dirty="0"/>
              <a:t>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47594" y="1628876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cxnSp>
        <p:nvCxnSpPr>
          <p:cNvPr id="9" name="Straight Arrow Connector 8"/>
          <p:cNvCxnSpPr>
            <a:endCxn id="12" idx="2"/>
          </p:cNvCxnSpPr>
          <p:nvPr/>
        </p:nvCxnSpPr>
        <p:spPr>
          <a:xfrm flipV="1">
            <a:off x="2219195" y="356806"/>
            <a:ext cx="752607" cy="72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5086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2600196" y="356806"/>
            <a:ext cx="371606" cy="127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99056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template??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898571" y="2996337"/>
            <a:ext cx="1326889" cy="107911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</a:p>
          <a:p>
            <a:pPr algn="ctr"/>
            <a:r>
              <a:rPr lang="en-US" dirty="0" err="1" smtClean="0"/>
              <a:t>Coeff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16858" y="347977"/>
            <a:ext cx="1244467" cy="3023918"/>
            <a:chOff x="616858" y="640940"/>
            <a:chExt cx="1244467" cy="3023918"/>
          </a:xfrm>
        </p:grpSpPr>
        <p:sp>
          <p:nvSpPr>
            <p:cNvPr id="7" name="TextBox 6"/>
            <p:cNvSpPr txBox="1"/>
            <p:nvPr/>
          </p:nvSpPr>
          <p:spPr>
            <a:xfrm>
              <a:off x="616858" y="640940"/>
              <a:ext cx="954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(counts)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76904" y="1290394"/>
              <a:ext cx="984421" cy="2374464"/>
              <a:chOff x="876904" y="1290394"/>
              <a:chExt cx="984421" cy="237446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6904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80680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154557" y="398402"/>
            <a:ext cx="1439817" cy="3275873"/>
            <a:chOff x="7154557" y="691365"/>
            <a:chExt cx="1439817" cy="3275873"/>
          </a:xfrm>
        </p:grpSpPr>
        <p:sp>
          <p:nvSpPr>
            <p:cNvPr id="11" name="TextBox 10"/>
            <p:cNvSpPr txBox="1"/>
            <p:nvPr/>
          </p:nvSpPr>
          <p:spPr>
            <a:xfrm>
              <a:off x="7154557" y="691365"/>
              <a:ext cx="1439817" cy="70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Profile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retrievables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99846" y="1347694"/>
              <a:ext cx="979788" cy="2619544"/>
              <a:chOff x="7499846" y="1347694"/>
              <a:chExt cx="979788" cy="26195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99846" y="1396574"/>
                <a:ext cx="399143" cy="25706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898989" y="1347694"/>
                <a:ext cx="580645" cy="33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A[33]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899233" y="70978"/>
            <a:ext cx="1584536" cy="3300917"/>
            <a:chOff x="2899233" y="363941"/>
            <a:chExt cx="1584536" cy="3300917"/>
          </a:xfrm>
        </p:grpSpPr>
        <p:sp>
          <p:nvSpPr>
            <p:cNvPr id="14" name="TextBox 13"/>
            <p:cNvSpPr txBox="1"/>
            <p:nvPr/>
          </p:nvSpPr>
          <p:spPr>
            <a:xfrm>
              <a:off x="2899233" y="363941"/>
              <a:ext cx="158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</a:t>
              </a:r>
              <a:r>
                <a:rPr lang="en-US" dirty="0" smtClean="0"/>
                <a:t>brightness</a:t>
              </a:r>
            </a:p>
            <a:p>
              <a:r>
                <a:rPr lang="en-US" dirty="0" smtClean="0"/>
                <a:t> temperatures)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128968" y="1290394"/>
              <a:ext cx="979788" cy="2374464"/>
              <a:chOff x="3128968" y="1290394"/>
              <a:chExt cx="979788" cy="23744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8968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28111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sp>
        <p:nvSpPr>
          <p:cNvPr id="18" name="Snip Diagonal Corner Rectangle 17"/>
          <p:cNvSpPr/>
          <p:nvPr/>
        </p:nvSpPr>
        <p:spPr>
          <a:xfrm>
            <a:off x="1571003" y="1634875"/>
            <a:ext cx="1224833" cy="4649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(1:1)</a:t>
            </a:r>
            <a:endParaRPr lang="en-US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4580991" y="15104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MTPbin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 flipH="1" flipV="1">
            <a:off x="5544972" y="2201886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0680" y="1816319"/>
            <a:ext cx="290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5836" y="1832637"/>
            <a:ext cx="333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28111" y="18163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08952" y="1808319"/>
            <a:ext cx="990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5460" y="3121848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A[15,30,33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4580991" y="48759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RCCalc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536450" y="4075453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41026" y="4332416"/>
            <a:ext cx="1377300" cy="3319379"/>
            <a:chOff x="616858" y="345479"/>
            <a:chExt cx="1377300" cy="3319379"/>
          </a:xfrm>
        </p:grpSpPr>
        <p:sp>
          <p:nvSpPr>
            <p:cNvPr id="29" name="Rectangle 28"/>
            <p:cNvSpPr/>
            <p:nvPr/>
          </p:nvSpPr>
          <p:spPr>
            <a:xfrm>
              <a:off x="876904" y="991810"/>
              <a:ext cx="399143" cy="2673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858" y="345479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Radiosondes</a:t>
              </a:r>
              <a:endParaRPr lang="en-US" dirty="0" smtClean="0"/>
            </a:p>
            <a:p>
              <a:r>
                <a:rPr lang="en-US" dirty="0" smtClean="0"/>
                <a:t>(template)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0680" y="1003460"/>
              <a:ext cx="67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A[150]</a:t>
              </a:r>
              <a:endParaRPr lang="en-US" sz="1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500215" y="54104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53472" y="51311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05872" y="52835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994"/>
            <a:ext cx="72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C:\MTP\Data\NGV\{proj}\{fltdate}\NG{fltdate}.BIN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329" y="0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329" y="29497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529" y="184666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9918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pages are from reverse engineering </a:t>
            </a:r>
            <a:r>
              <a:rPr lang="en-US" dirty="0" err="1" smtClean="0"/>
              <a:t>MTPBin</a:t>
            </a:r>
            <a:r>
              <a:rPr lang="en-US" dirty="0" smtClean="0"/>
              <a:t> Visual Basic Code</a:t>
            </a:r>
          </a:p>
          <a:p>
            <a:endParaRPr lang="en-US" dirty="0"/>
          </a:p>
          <a:p>
            <a:r>
              <a:rPr lang="en-US" dirty="0" smtClean="0"/>
              <a:t>The first two pages are from looking at code and not actually running it – I have doubt about their relevance</a:t>
            </a:r>
          </a:p>
          <a:p>
            <a:endParaRPr lang="en-US" dirty="0"/>
          </a:p>
          <a:p>
            <a:r>
              <a:rPr lang="en-US" dirty="0" smtClean="0"/>
              <a:t>The best way to look at the pages that follow is to start on the page labelled 25 (the final product) and work backwards from there.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024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723" y="1910862"/>
            <a:ext cx="45720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In REF2readCALFILE: (.BIN file)</a:t>
            </a:r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 (raw data):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30404" y="3382791"/>
            <a:ext cx="1155996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81415" y="3382791"/>
            <a:ext cx="2504985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3417" y="3382791"/>
            <a:ext cx="3082983" cy="45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707" y="3138643"/>
            <a:ext cx="207736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the BIN file</a:t>
            </a:r>
          </a:p>
          <a:p>
            <a:r>
              <a:rPr lang="en-US" dirty="0"/>
              <a:t> </a:t>
            </a:r>
            <a:r>
              <a:rPr lang="en-US" dirty="0" smtClean="0"/>
              <a:t>- recalculated/flight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 0 changes/flight!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132779</TotalTime>
  <Words>3711</Words>
  <Application>Microsoft Office PowerPoint</Application>
  <PresentationFormat>On-screen Show (4:3)</PresentationFormat>
  <Paragraphs>467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Reverse Engineering </vt:lpstr>
      <vt:lpstr>PowerPoint Presentation</vt:lpstr>
      <vt:lpstr>MTPBin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165</cp:revision>
  <dcterms:created xsi:type="dcterms:W3CDTF">2014-10-15T17:50:07Z</dcterms:created>
  <dcterms:modified xsi:type="dcterms:W3CDTF">2015-12-16T16:44:20Z</dcterms:modified>
</cp:coreProperties>
</file>