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MTP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3/18/2015</a:t>
            </a:r>
          </a:p>
          <a:p>
            <a:r>
              <a:rPr lang="en-US" dirty="0" smtClean="0"/>
              <a:t>Some slides to get us 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712488"/>
            <a:ext cx="7859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instrument has a 3</a:t>
            </a:r>
            <a:r>
              <a:rPr lang="en-US" baseline="30000" dirty="0" smtClean="0"/>
              <a:t>rd</a:t>
            </a:r>
            <a:r>
              <a:rPr lang="en-US" dirty="0" smtClean="0"/>
              <a:t>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 data is 3 vectors of Brightness temperatures w/11</a:t>
            </a:r>
            <a:r>
              <a:rPr lang="en-US" baseline="30000" dirty="0" smtClean="0"/>
              <a:t>th</a:t>
            </a:r>
            <a:r>
              <a:rPr lang="en-US" dirty="0" smtClean="0"/>
              <a:t> &amp;12</a:t>
            </a:r>
            <a:r>
              <a:rPr lang="en-US" baseline="30000" dirty="0" smtClean="0"/>
              <a:t>th</a:t>
            </a:r>
            <a:r>
              <a:rPr lang="en-US" dirty="0" smtClean="0"/>
              <a:t> scan of a known</a:t>
            </a:r>
          </a:p>
          <a:p>
            <a:r>
              <a:rPr lang="en-US" dirty="0"/>
              <a:t> </a:t>
            </a:r>
            <a:r>
              <a:rPr lang="en-US" dirty="0" smtClean="0"/>
              <a:t>     source (with and without noise diode)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“Brightness Temperature Space”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608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0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68586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400755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2272" y="5181600"/>
            <a:ext cx="7930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Radiosonde data (with temperature structure similar to the atmosphere being sampled) is critical to conversion of scans from “Brightness Temperature Space” to “Temperature Profile Space”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2895600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9536" y="228599"/>
            <a:ext cx="5670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Retrieval Coefficients Generation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RAOB Files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14" idx="3"/>
          </p:cNvCxnSpPr>
          <p:nvPr/>
        </p:nvCxnSpPr>
        <p:spPr>
          <a:xfrm flipH="1" flipV="1">
            <a:off x="1524000" y="1452664"/>
            <a:ext cx="76200" cy="144293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4" idx="4"/>
          </p:cNvCxnSpPr>
          <p:nvPr/>
        </p:nvCxnSpPr>
        <p:spPr>
          <a:xfrm flipV="1">
            <a:off x="1562100" y="3352800"/>
            <a:ext cx="38100" cy="10668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00400" y="44958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  <a:endCxn id="6" idx="3"/>
          </p:cNvCxnSpPr>
          <p:nvPr/>
        </p:nvCxnSpPr>
        <p:spPr>
          <a:xfrm flipH="1" flipV="1">
            <a:off x="2286000" y="4876800"/>
            <a:ext cx="914400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26670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Raob</a:t>
            </a:r>
            <a:r>
              <a:rPr lang="en-US" dirty="0" smtClean="0"/>
              <a:t> Templates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  <a:endCxn id="9" idx="0"/>
          </p:cNvCxnSpPr>
          <p:nvPr/>
        </p:nvCxnSpPr>
        <p:spPr>
          <a:xfrm>
            <a:off x="4152900" y="3581400"/>
            <a:ext cx="0" cy="914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11" idx="3"/>
          </p:cNvCxnSpPr>
          <p:nvPr/>
        </p:nvCxnSpPr>
        <p:spPr>
          <a:xfrm flipH="1" flipV="1">
            <a:off x="4876800" y="3124200"/>
            <a:ext cx="1441683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" cy="92412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52400" y="1676400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RAOB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3810000"/>
            <a:ext cx="107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Statistics</a:t>
            </a:r>
          </a:p>
        </p:txBody>
      </p:sp>
      <p:sp>
        <p:nvSpPr>
          <p:cNvPr id="17" name="Oval 16"/>
          <p:cNvSpPr/>
          <p:nvPr/>
        </p:nvSpPr>
        <p:spPr>
          <a:xfrm>
            <a:off x="6318483" y="2743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Radiative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20" idx="0"/>
            <a:endCxn id="17" idx="4"/>
          </p:cNvCxnSpPr>
          <p:nvPr/>
        </p:nvCxnSpPr>
        <p:spPr>
          <a:xfrm flipV="1">
            <a:off x="7042383" y="3581400"/>
            <a:ext cx="228600" cy="92359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43800" y="4826267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18483" y="450499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06481"/>
            <a:ext cx="987251" cy="740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7" y="3149369"/>
            <a:ext cx="987251" cy="7404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62" y="888651"/>
            <a:ext cx="987251" cy="7404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3" y="692114"/>
            <a:ext cx="987251" cy="7404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8" y="213632"/>
            <a:ext cx="987251" cy="7404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27" y="34031"/>
            <a:ext cx="987251" cy="7404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68586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000033" y="3048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57333" y="389502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67100" y="4114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9133" y="3352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3700" y="3657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2819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533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" y="144058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838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" y="1676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" y="1143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881" y="1905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2133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2362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10640" y="2590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4876800"/>
            <a:ext cx="793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RCCalc</a:t>
            </a:r>
            <a:r>
              <a:rPr lang="en-US" dirty="0" smtClean="0"/>
              <a:t> creates a “map” from Temperature Profile space to Brightness Temperature space (using multivariate regression) at a set of pre-defined flight levels and generates coefficients to map 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one RCF (Retrieval Coefficient File)  for each template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66800" y="3810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81886" y="533400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7834" y="9906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94874" y="1176789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62400" y="40386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5928338" y="2118360"/>
            <a:ext cx="58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676433" y="3648075"/>
            <a:ext cx="2890403" cy="2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4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3375"/>
            <a:ext cx="3276600" cy="24574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66800" y="1339152"/>
            <a:ext cx="2288043" cy="1131332"/>
            <a:chOff x="5410200" y="1524000"/>
            <a:chExt cx="2288043" cy="11313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15240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791200" y="22860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092455" y="1562100"/>
            <a:ext cx="1600201" cy="15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3200400"/>
            <a:ext cx="793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MTP Instrument generates a scan in Brightness Temperature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Aircraft elevation and Ambient temperature, </a:t>
            </a:r>
            <a:r>
              <a:rPr lang="en-US" dirty="0" err="1" smtClean="0"/>
              <a:t>MTPBin</a:t>
            </a:r>
            <a:r>
              <a:rPr lang="en-US" dirty="0" smtClean="0"/>
              <a:t> will look through the RCF files to find the best match for the scan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corresponding retrieval coefficients will be used to map from the scan’s Brightness Temperature space into Temperature Profile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Sometimes an average of two sets is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Weighted average of Brightness temperatures depending on flight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of two well matched RCFs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345" y="16842"/>
            <a:ext cx="513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MTP Calibration and Retrieval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83" y="3432826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Recorded RAW MTP 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31205" y="3225081"/>
            <a:ext cx="1676400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Processing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3"/>
          </p:cNvCxnSpPr>
          <p:nvPr/>
        </p:nvCxnSpPr>
        <p:spPr>
          <a:xfrm flipH="1">
            <a:off x="1486683" y="3758481"/>
            <a:ext cx="844522" cy="131545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60123"/>
            <a:ext cx="375300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33" idx="2"/>
            <a:endCxn id="6" idx="7"/>
          </p:cNvCxnSpPr>
          <p:nvPr/>
        </p:nvCxnSpPr>
        <p:spPr>
          <a:xfrm flipH="1">
            <a:off x="3762102" y="2882181"/>
            <a:ext cx="1823100" cy="4991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6" idx="6"/>
          </p:cNvCxnSpPr>
          <p:nvPr/>
        </p:nvCxnSpPr>
        <p:spPr>
          <a:xfrm flipH="1" flipV="1">
            <a:off x="4007605" y="3758481"/>
            <a:ext cx="2745696" cy="70164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3661" y="2539281"/>
            <a:ext cx="12954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  <a:endCxn id="12" idx="3"/>
          </p:cNvCxnSpPr>
          <p:nvPr/>
        </p:nvCxnSpPr>
        <p:spPr>
          <a:xfrm flipH="1" flipV="1">
            <a:off x="1689061" y="2882181"/>
            <a:ext cx="887647" cy="4991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5" idx="2"/>
          </p:cNvCxnSpPr>
          <p:nvPr/>
        </p:nvCxnSpPr>
        <p:spPr>
          <a:xfrm flipH="1" flipV="1">
            <a:off x="2598775" y="2681505"/>
            <a:ext cx="570630" cy="54357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74875" y="1495241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7902" y="1001346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Coefficients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38202" y="5206282"/>
            <a:ext cx="1447800" cy="10411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Brightness Temperature Comparisons</a:t>
            </a:r>
          </a:p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2375" y="5790214"/>
            <a:ext cx="19050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 Spreadsheet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5709" y="4529705"/>
            <a:ext cx="1266261" cy="8454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Corrections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6" idx="4"/>
          </p:cNvCxnSpPr>
          <p:nvPr/>
        </p:nvCxnSpPr>
        <p:spPr>
          <a:xfrm flipH="1" flipV="1">
            <a:off x="3169405" y="4291881"/>
            <a:ext cx="592697" cy="914401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  <a:endCxn id="17" idx="1"/>
          </p:cNvCxnSpPr>
          <p:nvPr/>
        </p:nvCxnSpPr>
        <p:spPr>
          <a:xfrm flipV="1">
            <a:off x="2827375" y="5726848"/>
            <a:ext cx="210827" cy="52056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18" idx="0"/>
          </p:cNvCxnSpPr>
          <p:nvPr/>
        </p:nvCxnSpPr>
        <p:spPr>
          <a:xfrm flipH="1">
            <a:off x="1874875" y="5375124"/>
            <a:ext cx="43965" cy="41509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9" idx="0"/>
          </p:cNvCxnSpPr>
          <p:nvPr/>
        </p:nvCxnSpPr>
        <p:spPr>
          <a:xfrm flipH="1">
            <a:off x="1918840" y="4135652"/>
            <a:ext cx="657868" cy="394053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799" y="2490802"/>
            <a:ext cx="1916979" cy="165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/>
          <p:cNvCxnSpPr>
            <a:stCxn id="3074" idx="1"/>
            <a:endCxn id="6" idx="6"/>
          </p:cNvCxnSpPr>
          <p:nvPr/>
        </p:nvCxnSpPr>
        <p:spPr>
          <a:xfrm flipH="1">
            <a:off x="4007605" y="3320154"/>
            <a:ext cx="3155194" cy="438327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35" y="614688"/>
            <a:ext cx="2981334" cy="22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6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MTP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11</cp:revision>
  <dcterms:created xsi:type="dcterms:W3CDTF">2015-03-17T20:04:24Z</dcterms:created>
  <dcterms:modified xsi:type="dcterms:W3CDTF">2015-03-18T15:53:56Z</dcterms:modified>
</cp:coreProperties>
</file>