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219" y="-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8721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4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22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38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811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04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751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60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649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0668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497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81C5DE-6A33-4E47-9920-B4C9AE3F9A46}" type="datetimeFigureOut">
              <a:rPr lang="en-US" smtClean="0"/>
              <a:t>3/9/2016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3B7FE-8257-4B8F-8EB2-CB7FAA35F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53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MTP Status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3/9/2016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96723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 since last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Completed nomenclature </a:t>
            </a:r>
            <a:r>
              <a:rPr lang="en-US" dirty="0" smtClean="0"/>
              <a:t>document</a:t>
            </a:r>
          </a:p>
          <a:p>
            <a:r>
              <a:rPr lang="en-US" dirty="0" smtClean="0"/>
              <a:t>Updated Gain document w/new info</a:t>
            </a:r>
            <a:endParaRPr lang="en-US" dirty="0" smtClean="0"/>
          </a:p>
          <a:p>
            <a:r>
              <a:rPr lang="en-US" dirty="0" smtClean="0"/>
              <a:t>First </a:t>
            </a:r>
            <a:r>
              <a:rPr lang="en-US" dirty="0" err="1" smtClean="0"/>
              <a:t>scons</a:t>
            </a:r>
            <a:r>
              <a:rPr lang="en-US" dirty="0" smtClean="0"/>
              <a:t> scripting and test set</a:t>
            </a:r>
          </a:p>
          <a:p>
            <a:r>
              <a:rPr lang="en-US" dirty="0" smtClean="0"/>
              <a:t>Started RCF encapsulation class</a:t>
            </a:r>
          </a:p>
          <a:p>
            <a:r>
              <a:rPr lang="en-US" dirty="0" smtClean="0"/>
              <a:t>Prepped for and went to visit JPL</a:t>
            </a:r>
          </a:p>
          <a:p>
            <a:pPr lvl="1"/>
            <a:r>
              <a:rPr lang="en-US" dirty="0" smtClean="0"/>
              <a:t>How are gain factors initialized?</a:t>
            </a:r>
          </a:p>
          <a:p>
            <a:r>
              <a:rPr lang="en-US" dirty="0" smtClean="0"/>
              <a:t>Determined a workaround for gain initialization until we can figure out how it’s done – requires </a:t>
            </a:r>
            <a:r>
              <a:rPr lang="en-US" dirty="0" err="1" smtClean="0"/>
              <a:t>MTPBin</a:t>
            </a:r>
            <a:r>
              <a:rPr lang="en-US" dirty="0" smtClean="0"/>
              <a:t> .ref files</a:t>
            </a:r>
          </a:p>
        </p:txBody>
      </p:sp>
    </p:spTree>
    <p:extLst>
      <p:ext uri="{BB962C8B-B14F-4D97-AF65-F5344CB8AC3E}">
        <p14:creationId xmlns:p14="http://schemas.microsoft.com/office/powerpoint/2010/main" val="4129288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JPL Visit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They </a:t>
            </a:r>
            <a:r>
              <a:rPr lang="en-US" dirty="0"/>
              <a:t>don’t know any better how </a:t>
            </a:r>
            <a:r>
              <a:rPr lang="en-US" dirty="0" smtClean="0"/>
              <a:t>VB gain </a:t>
            </a:r>
            <a:r>
              <a:rPr lang="en-US" dirty="0"/>
              <a:t>initialization occurs than we </a:t>
            </a:r>
            <a:r>
              <a:rPr lang="en-US" dirty="0" smtClean="0"/>
              <a:t>do</a:t>
            </a:r>
          </a:p>
          <a:p>
            <a:pPr lvl="1"/>
            <a:r>
              <a:rPr lang="en-US" dirty="0" smtClean="0"/>
              <a:t>And with new hardware, have moved on to whole new calibration mechanism </a:t>
            </a:r>
            <a:endParaRPr lang="en-US" dirty="0"/>
          </a:p>
          <a:p>
            <a:r>
              <a:rPr lang="en-US" dirty="0"/>
              <a:t>They have a new retrieval method (model data rather than radiosonde data)</a:t>
            </a:r>
          </a:p>
          <a:p>
            <a:pPr lvl="1"/>
            <a:r>
              <a:rPr lang="en-US" dirty="0" smtClean="0"/>
              <a:t>still </a:t>
            </a:r>
            <a:r>
              <a:rPr lang="en-US" dirty="0"/>
              <a:t>awaiting additional elements to try it out</a:t>
            </a:r>
          </a:p>
          <a:p>
            <a:pPr lvl="1"/>
            <a:r>
              <a:rPr lang="en-US" dirty="0"/>
              <a:t>Python </a:t>
            </a:r>
            <a:r>
              <a:rPr lang="en-US" dirty="0" smtClean="0"/>
              <a:t>scripting</a:t>
            </a:r>
          </a:p>
          <a:p>
            <a:pPr lvl="1"/>
            <a:r>
              <a:rPr lang="en-US" dirty="0" smtClean="0"/>
              <a:t>Only used to test against synthetic dataset, results were good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6022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Next Steps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Continue work on a class that encapsulates all RCFs together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Given an input set of brightness temperatures (scan) and flight altitude, selects the template that should be used to perform the retrieval for this scan</a:t>
            </a:r>
          </a:p>
          <a:p>
            <a:r>
              <a:rPr lang="en-US" dirty="0" smtClean="0"/>
              <a:t>Update code for nomenclature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9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3382</TotalTime>
  <Words>165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MTP Status</vt:lpstr>
      <vt:lpstr>Work since last time</vt:lpstr>
      <vt:lpstr>JPL Visit </vt:lpstr>
      <vt:lpstr>Next Steps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MTP Status</dc:title>
  <dc:creator>Tom Baltzer</dc:creator>
  <cp:lastModifiedBy>Tom Baltzer</cp:lastModifiedBy>
  <cp:revision>12</cp:revision>
  <dcterms:created xsi:type="dcterms:W3CDTF">2015-10-18T01:37:26Z</dcterms:created>
  <dcterms:modified xsi:type="dcterms:W3CDTF">2016-03-09T17:59:32Z</dcterms:modified>
</cp:coreProperties>
</file>