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80" r:id="rId11"/>
    <p:sldId id="281" r:id="rId12"/>
    <p:sldId id="264" r:id="rId13"/>
    <p:sldId id="282" r:id="rId14"/>
    <p:sldId id="274" r:id="rId15"/>
    <p:sldId id="284" r:id="rId16"/>
    <p:sldId id="283" r:id="rId17"/>
    <p:sldId id="275" r:id="rId18"/>
    <p:sldId id="265" r:id="rId19"/>
    <p:sldId id="269" r:id="rId20"/>
    <p:sldId id="272" r:id="rId21"/>
    <p:sldId id="266" r:id="rId22"/>
    <p:sldId id="273" r:id="rId23"/>
    <p:sldId id="270" r:id="rId24"/>
    <p:sldId id="271" r:id="rId25"/>
    <p:sldId id="268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41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13657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</a:t>
            </a:r>
            <a:r>
              <a:rPr lang="en-US" smtClean="0"/>
              <a:t>:  (FLTINFO.REF)</a:t>
            </a:r>
            <a:endParaRPr lang="en-US" dirty="0" smtClean="0"/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25" y="43934"/>
            <a:ext cx="346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winds up not being this complex: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REF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28" y="268069"/>
            <a:ext cx="762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flight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933450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'Index 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  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38199" y="1533615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77576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1-8 (/1000 * </a:t>
            </a:r>
            <a:r>
              <a:rPr lang="en-US" dirty="0" err="1" smtClean="0"/>
              <a:t>Vscale</a:t>
            </a:r>
            <a:r>
              <a:rPr lang="en-US" dirty="0" smtClean="0"/>
              <a:t>) -&gt; MV(</a:t>
            </a:r>
            <a:r>
              <a:rPr lang="en-US" dirty="0" err="1" smtClean="0"/>
              <a:t>I,nsamp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Vscale</a:t>
            </a:r>
            <a:r>
              <a:rPr lang="en-US" dirty="0"/>
              <a:t>(8) = -5.1               '-15V PS    Vm15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(7</a:t>
            </a:r>
            <a:r>
              <a:rPr lang="en-US" dirty="0"/>
              <a:t>) = 2#                 'VCC  PS    Vp05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(6) = 5.1                '+15V PS    Vp15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(5) = 7.79               '+24V </a:t>
            </a:r>
            <a:r>
              <a:rPr lang="en-US" dirty="0" err="1"/>
              <a:t>Syn</a:t>
            </a:r>
            <a:r>
              <a:rPr lang="en-US" dirty="0"/>
              <a:t>   </a:t>
            </a:r>
            <a:r>
              <a:rPr lang="en-US" dirty="0" err="1"/>
              <a:t>Vsyn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(4) = 7.79               '+24V Step  </a:t>
            </a:r>
            <a:r>
              <a:rPr lang="en-US" dirty="0" err="1"/>
              <a:t>Vmtr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(3) = 2.78               '+8V  PS    Vp08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(2</a:t>
            </a:r>
            <a:r>
              <a:rPr lang="en-US" dirty="0"/>
              <a:t>) = 1#                 'Video V.   </a:t>
            </a:r>
            <a:r>
              <a:rPr lang="en-US" dirty="0" err="1"/>
              <a:t>Vvid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(1) = -2.73              '-8V  PS    Vm08</a:t>
            </a:r>
          </a:p>
        </p:txBody>
      </p:sp>
    </p:spTree>
    <p:extLst>
      <p:ext uri="{BB962C8B-B14F-4D97-AF65-F5344CB8AC3E}">
        <p14:creationId xmlns:p14="http://schemas.microsoft.com/office/powerpoint/2010/main" val="2845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(MV) 9-16 (M02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' "</a:t>
            </a:r>
            <a:r>
              <a:rPr lang="en-US" dirty="0" err="1"/>
              <a:t>Acceler</a:t>
            </a:r>
            <a:r>
              <a:rPr lang="en-US" dirty="0"/>
              <a:t>   "    '</a:t>
            </a:r>
            <a:r>
              <a:rPr lang="en-US" dirty="0" err="1"/>
              <a:t>Acc</a:t>
            </a:r>
            <a:r>
              <a:rPr lang="en-US" dirty="0"/>
              <a:t>+</a:t>
            </a:r>
          </a:p>
          <a:p>
            <a:r>
              <a:rPr lang="en-US" dirty="0"/>
              <a:t>      ' "T Data    "    '</a:t>
            </a:r>
            <a:r>
              <a:rPr lang="en-US" dirty="0" err="1"/>
              <a:t>Tdat</a:t>
            </a:r>
            <a:endParaRPr lang="en-US" dirty="0"/>
          </a:p>
          <a:p>
            <a:r>
              <a:rPr lang="en-US" dirty="0"/>
              <a:t>      ' "T Motor   "    '</a:t>
            </a:r>
            <a:r>
              <a:rPr lang="en-US" dirty="0" err="1"/>
              <a:t>Tmtr</a:t>
            </a:r>
            <a:endParaRPr lang="en-US" dirty="0"/>
          </a:p>
          <a:p>
            <a:r>
              <a:rPr lang="en-US" dirty="0"/>
              <a:t>      ' "T Pod Air "    '</a:t>
            </a:r>
            <a:r>
              <a:rPr lang="en-US" dirty="0" err="1"/>
              <a:t>Tair</a:t>
            </a:r>
            <a:endParaRPr lang="en-US" dirty="0"/>
          </a:p>
          <a:p>
            <a:r>
              <a:rPr lang="en-US" dirty="0"/>
              <a:t>      ' "T Scan    "    '</a:t>
            </a:r>
            <a:r>
              <a:rPr lang="en-US" dirty="0" err="1"/>
              <a:t>Tsmp</a:t>
            </a:r>
            <a:endParaRPr lang="en-US" dirty="0"/>
          </a:p>
          <a:p>
            <a:r>
              <a:rPr lang="en-US" dirty="0"/>
              <a:t>      ' "T </a:t>
            </a:r>
            <a:r>
              <a:rPr lang="en-US" dirty="0" err="1"/>
              <a:t>Pwr</a:t>
            </a:r>
            <a:r>
              <a:rPr lang="en-US" dirty="0"/>
              <a:t> Sup "    '</a:t>
            </a:r>
            <a:r>
              <a:rPr lang="en-US" dirty="0" err="1"/>
              <a:t>Tpsp</a:t>
            </a:r>
            <a:endParaRPr lang="en-US" dirty="0"/>
          </a:p>
          <a:p>
            <a:r>
              <a:rPr lang="en-US" dirty="0"/>
              <a:t>      ' "T N/C     "    '</a:t>
            </a:r>
            <a:r>
              <a:rPr lang="en-US" dirty="0" err="1"/>
              <a:t>Tnc</a:t>
            </a:r>
            <a:endParaRPr lang="en-US" dirty="0"/>
          </a:p>
          <a:p>
            <a:r>
              <a:rPr lang="en-US" dirty="0"/>
              <a:t>      ' "T Synth   "    '</a:t>
            </a:r>
            <a:r>
              <a:rPr lang="en-US" dirty="0" err="1"/>
              <a:t>Tsyn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(MV) calibrations 17-26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Case 0: R350 = </a:t>
            </a:r>
            <a:r>
              <a:rPr lang="en-US" dirty="0" smtClean="0"/>
              <a:t>T  ‘ 350</a:t>
            </a:r>
            <a:endParaRPr lang="en-US" dirty="0"/>
          </a:p>
          <a:p>
            <a:r>
              <a:rPr lang="en-US" dirty="0"/>
              <a:t>      Case 1: Ttg1 = T</a:t>
            </a:r>
          </a:p>
          <a:p>
            <a:r>
              <a:rPr lang="en-US" dirty="0"/>
              <a:t>      Case 2: Ttg2 = T</a:t>
            </a:r>
          </a:p>
          <a:p>
            <a:r>
              <a:rPr lang="en-US" dirty="0"/>
              <a:t>      Case 3: Twin = T</a:t>
            </a:r>
          </a:p>
          <a:p>
            <a:r>
              <a:rPr lang="en-US" dirty="0"/>
              <a:t>      Case 4: </a:t>
            </a:r>
            <a:r>
              <a:rPr lang="en-US" dirty="0" err="1"/>
              <a:t>Tmix</a:t>
            </a:r>
            <a:r>
              <a:rPr lang="en-US" dirty="0"/>
              <a:t> = T</a:t>
            </a:r>
          </a:p>
          <a:p>
            <a:r>
              <a:rPr lang="en-US" dirty="0"/>
              <a:t>      Case 5: Tamp = T</a:t>
            </a:r>
          </a:p>
          <a:p>
            <a:r>
              <a:rPr lang="en-US" dirty="0"/>
              <a:t>      Case 6: </a:t>
            </a:r>
            <a:r>
              <a:rPr lang="en-US" dirty="0" err="1"/>
              <a:t>Tnd</a:t>
            </a:r>
            <a:r>
              <a:rPr lang="en-US" dirty="0"/>
              <a:t> = T</a:t>
            </a:r>
          </a:p>
          <a:p>
            <a:r>
              <a:rPr lang="en-US" dirty="0"/>
              <a:t>      Case 7: R600 = T</a:t>
            </a:r>
          </a:p>
        </p:txBody>
      </p:sp>
    </p:spTree>
    <p:extLst>
      <p:ext uri="{BB962C8B-B14F-4D97-AF65-F5344CB8AC3E}">
        <p14:creationId xmlns:p14="http://schemas.microsoft.com/office/powerpoint/2010/main" val="10614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 25- 40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MV(25, r) = TOMA</a:t>
            </a:r>
          </a:p>
          <a:p>
            <a:r>
              <a:rPr lang="en-US" dirty="0"/>
              <a:t>  MV(26, r) = Zt1</a:t>
            </a:r>
          </a:p>
          <a:p>
            <a:r>
              <a:rPr lang="en-US" dirty="0"/>
              <a:t>  If </a:t>
            </a:r>
            <a:r>
              <a:rPr lang="en-US" dirty="0" err="1"/>
              <a:t>OATnav</a:t>
            </a:r>
            <a:r>
              <a:rPr lang="en-US" dirty="0"/>
              <a:t> &gt; 170 Then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r>
              <a:rPr lang="en-US" dirty="0"/>
              <a:t> - </a:t>
            </a:r>
            <a:r>
              <a:rPr lang="en-US" dirty="0" err="1"/>
              <a:t>cTo</a:t>
            </a:r>
            <a:endParaRPr lang="en-US" dirty="0"/>
          </a:p>
          <a:p>
            <a:r>
              <a:rPr lang="en-US" dirty="0"/>
              <a:t>  Else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endParaRPr lang="en-US" dirty="0"/>
          </a:p>
          <a:p>
            <a:r>
              <a:rPr lang="en-US" dirty="0"/>
              <a:t>  End If</a:t>
            </a:r>
          </a:p>
          <a:p>
            <a:r>
              <a:rPr lang="en-US" dirty="0"/>
              <a:t>  MV(28, r) = </a:t>
            </a:r>
            <a:r>
              <a:rPr lang="en-US" dirty="0" err="1"/>
              <a:t>OATmms</a:t>
            </a:r>
            <a:endParaRPr lang="en-US" dirty="0"/>
          </a:p>
          <a:p>
            <a:r>
              <a:rPr lang="en-US" dirty="0"/>
              <a:t>  MV(29, r) = </a:t>
            </a:r>
            <a:r>
              <a:rPr lang="en-US" dirty="0" err="1"/>
              <a:t>OATmtp</a:t>
            </a:r>
            <a:endParaRPr lang="en-US" dirty="0"/>
          </a:p>
          <a:p>
            <a:r>
              <a:rPr lang="en-US" dirty="0"/>
              <a:t>  MV(30, r) = </a:t>
            </a:r>
            <a:r>
              <a:rPr lang="en-US" dirty="0" err="1"/>
              <a:t>pALT</a:t>
            </a:r>
            <a:endParaRPr lang="en-US" dirty="0"/>
          </a:p>
          <a:p>
            <a:r>
              <a:rPr lang="en-US" dirty="0"/>
              <a:t>  MV(31, r) = </a:t>
            </a:r>
            <a:r>
              <a:rPr lang="en-US" dirty="0" err="1"/>
              <a:t>gALT</a:t>
            </a:r>
            <a:endParaRPr lang="en-US" dirty="0"/>
          </a:p>
          <a:p>
            <a:r>
              <a:rPr lang="en-US" dirty="0"/>
              <a:t>  MV(32, r) = </a:t>
            </a:r>
            <a:r>
              <a:rPr lang="en-US" dirty="0" err="1"/>
              <a:t>rALT</a:t>
            </a:r>
            <a:endParaRPr lang="en-US" dirty="0"/>
          </a:p>
          <a:p>
            <a:r>
              <a:rPr lang="en-US" dirty="0"/>
              <a:t>  MV(33, r) = Pitch</a:t>
            </a:r>
          </a:p>
          <a:p>
            <a:r>
              <a:rPr lang="en-US" dirty="0"/>
              <a:t>  MV(34, r) = Roll</a:t>
            </a:r>
          </a:p>
          <a:p>
            <a:r>
              <a:rPr lang="en-US" dirty="0"/>
              <a:t>  MV(35, r) = </a:t>
            </a:r>
            <a:r>
              <a:rPr lang="en-US" dirty="0" err="1"/>
              <a:t>Wspd</a:t>
            </a:r>
            <a:endParaRPr lang="en-US" dirty="0"/>
          </a:p>
          <a:p>
            <a:r>
              <a:rPr lang="en-US" dirty="0"/>
              <a:t>  MV(36, r) = </a:t>
            </a:r>
            <a:r>
              <a:rPr lang="en-US" dirty="0" err="1" smtClean="0"/>
              <a:t>Wdir</a:t>
            </a:r>
            <a:r>
              <a:rPr lang="en-US" dirty="0" smtClean="0"/>
              <a:t>  (or g(1) set in </a:t>
            </a:r>
            <a:r>
              <a:rPr lang="en-US" dirty="0" err="1" smtClean="0"/>
              <a:t>updateTBrange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MV(37, r) = </a:t>
            </a:r>
            <a:r>
              <a:rPr lang="en-US" dirty="0" smtClean="0"/>
              <a:t>VWS </a:t>
            </a:r>
            <a:r>
              <a:rPr lang="en-US" dirty="0"/>
              <a:t>(or </a:t>
            </a:r>
            <a:r>
              <a:rPr lang="en-US" dirty="0" smtClean="0"/>
              <a:t>g(2)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MV(38, r) = </a:t>
            </a:r>
            <a:r>
              <a:rPr lang="en-US" dirty="0" err="1" smtClean="0"/>
              <a:t>GroundSpeed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/>
              <a:t>g(3)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MV(39, r) = TAS</a:t>
            </a:r>
          </a:p>
          <a:p>
            <a:r>
              <a:rPr lang="en-US" dirty="0"/>
              <a:t>  MV(40, r) = </a:t>
            </a:r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1200" dirty="0"/>
              <a:t> MV(41, r) = Mach</a:t>
            </a:r>
          </a:p>
          <a:p>
            <a:r>
              <a:rPr lang="en-US" sz="1200" dirty="0"/>
              <a:t>  MV(42, r) = </a:t>
            </a:r>
            <a:r>
              <a:rPr lang="en-US" sz="1200" dirty="0" err="1"/>
              <a:t>Vzac</a:t>
            </a:r>
            <a:endParaRPr lang="en-US" sz="1200" dirty="0"/>
          </a:p>
          <a:p>
            <a:r>
              <a:rPr lang="en-US" sz="1200" dirty="0"/>
              <a:t>  MV(43, r) = </a:t>
            </a:r>
            <a:r>
              <a:rPr lang="en-US" sz="1200" dirty="0" err="1"/>
              <a:t>Tdew</a:t>
            </a:r>
            <a:endParaRPr lang="en-US" sz="1200" dirty="0"/>
          </a:p>
          <a:p>
            <a:r>
              <a:rPr lang="en-US" sz="1200" dirty="0"/>
              <a:t>  MV(44, r) = </a:t>
            </a:r>
            <a:r>
              <a:rPr lang="en-US" sz="1200" dirty="0" err="1"/>
              <a:t>Ttotal</a:t>
            </a:r>
            <a:endParaRPr lang="en-US" sz="1200" dirty="0"/>
          </a:p>
          <a:p>
            <a:r>
              <a:rPr lang="en-US" sz="1200" dirty="0"/>
              <a:t>  MV(45, r) = </a:t>
            </a:r>
            <a:r>
              <a:rPr lang="en-US" sz="1200" dirty="0" err="1"/>
              <a:t>Pstatic</a:t>
            </a:r>
            <a:endParaRPr lang="en-US" sz="1200" dirty="0"/>
          </a:p>
          <a:p>
            <a:r>
              <a:rPr lang="en-US" sz="1200" dirty="0"/>
              <a:t>  MV(46, r) = </a:t>
            </a:r>
            <a:r>
              <a:rPr lang="en-US" sz="1200" dirty="0" err="1"/>
              <a:t>Pdynamic</a:t>
            </a:r>
            <a:endParaRPr lang="en-US" sz="1200" dirty="0"/>
          </a:p>
          <a:p>
            <a:r>
              <a:rPr lang="en-US" sz="1200" dirty="0"/>
              <a:t>  MV(47, r) = SZA</a:t>
            </a:r>
          </a:p>
          <a:p>
            <a:r>
              <a:rPr lang="en-US" sz="1200" dirty="0"/>
              <a:t>  MV(48, r) = </a:t>
            </a:r>
            <a:r>
              <a:rPr lang="en-US" sz="1200" dirty="0" smtClean="0"/>
              <a:t>SAAC   ‘   </a:t>
            </a:r>
            <a:r>
              <a:rPr lang="en-US" sz="1200" dirty="0" err="1"/>
              <a:t>Misc</a:t>
            </a:r>
            <a:r>
              <a:rPr lang="en-US" sz="1200" dirty="0"/>
              <a:t> tab</a:t>
            </a:r>
          </a:p>
          <a:p>
            <a:r>
              <a:rPr lang="en-US" sz="1200" dirty="0"/>
              <a:t>  MV(49, r) = TTMA</a:t>
            </a:r>
          </a:p>
          <a:p>
            <a:r>
              <a:rPr lang="en-US" sz="1200" dirty="0"/>
              <a:t>  MV(50, r) = TMMA</a:t>
            </a:r>
          </a:p>
          <a:p>
            <a:r>
              <a:rPr lang="en-US" sz="1200" dirty="0"/>
              <a:t>  MV(51, r) = TWMA</a:t>
            </a:r>
          </a:p>
          <a:p>
            <a:r>
              <a:rPr lang="en-US" sz="1200" dirty="0"/>
              <a:t>  MV(52, r) = Zt1</a:t>
            </a:r>
          </a:p>
          <a:p>
            <a:r>
              <a:rPr lang="en-US" sz="1200" dirty="0"/>
              <a:t>  MV(53, r) = </a:t>
            </a:r>
            <a:r>
              <a:rPr lang="en-US" sz="1200" dirty="0" err="1"/>
              <a:t>LRac</a:t>
            </a:r>
            <a:endParaRPr lang="en-US" sz="1200" dirty="0"/>
          </a:p>
          <a:p>
            <a:r>
              <a:rPr lang="en-US" sz="1200" dirty="0"/>
              <a:t>  MV(54, r) = LRac2</a:t>
            </a:r>
          </a:p>
          <a:p>
            <a:r>
              <a:rPr lang="en-US" sz="1200" dirty="0"/>
              <a:t>  MV(55, r) = LRac3</a:t>
            </a:r>
          </a:p>
          <a:p>
            <a:r>
              <a:rPr lang="en-US" sz="1200" dirty="0"/>
              <a:t>  MV(56, r) = g(1)</a:t>
            </a:r>
          </a:p>
          <a:p>
            <a:r>
              <a:rPr lang="en-US" sz="1200" dirty="0"/>
              <a:t>  MV(57, r) = g(2)</a:t>
            </a:r>
          </a:p>
          <a:p>
            <a:r>
              <a:rPr lang="en-US" sz="1200" dirty="0"/>
              <a:t>  MV(58, r) = g(3)</a:t>
            </a:r>
          </a:p>
          <a:p>
            <a:r>
              <a:rPr lang="en-US" sz="1200" dirty="0"/>
              <a:t>  MV(59, r) = 0</a:t>
            </a:r>
          </a:p>
          <a:p>
            <a:r>
              <a:rPr lang="en-US" sz="1200" dirty="0"/>
              <a:t>  MV(60, r) = 0</a:t>
            </a:r>
          </a:p>
          <a:p>
            <a:r>
              <a:rPr lang="en-US" sz="1200" dirty="0"/>
              <a:t>  MV(61, r) = 0</a:t>
            </a:r>
          </a:p>
          <a:p>
            <a:r>
              <a:rPr lang="en-US" sz="1200" dirty="0"/>
              <a:t>  MV(62, r) = 0</a:t>
            </a:r>
          </a:p>
          <a:p>
            <a:r>
              <a:rPr lang="en-US" sz="1200" dirty="0"/>
              <a:t>  MV(63, r) = 0</a:t>
            </a:r>
          </a:p>
          <a:p>
            <a:r>
              <a:rPr lang="en-US" sz="1200" dirty="0"/>
              <a:t>  MV(64, r) = </a:t>
            </a:r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' Status tab</a:t>
            </a:r>
          </a:p>
          <a:p>
            <a:r>
              <a:rPr lang="en-US" dirty="0"/>
              <a:t>  MV(65, r) = </a:t>
            </a:r>
            <a:r>
              <a:rPr lang="en-US" dirty="0" err="1"/>
              <a:t>StatusBits</a:t>
            </a:r>
            <a:r>
              <a:rPr lang="en-US" dirty="0"/>
              <a:t> And 128</a:t>
            </a:r>
          </a:p>
          <a:p>
            <a:r>
              <a:rPr lang="en-US" dirty="0"/>
              <a:t>  MV(66, r) = </a:t>
            </a:r>
            <a:r>
              <a:rPr lang="en-US" dirty="0" err="1"/>
              <a:t>StatusBits</a:t>
            </a:r>
            <a:r>
              <a:rPr lang="en-US" dirty="0"/>
              <a:t> And 64</a:t>
            </a:r>
          </a:p>
          <a:p>
            <a:r>
              <a:rPr lang="en-US" dirty="0"/>
              <a:t>  MV(67, r) = </a:t>
            </a:r>
            <a:r>
              <a:rPr lang="en-US" dirty="0" err="1"/>
              <a:t>StatusBits</a:t>
            </a:r>
            <a:r>
              <a:rPr lang="en-US" dirty="0"/>
              <a:t> And 32</a:t>
            </a:r>
          </a:p>
          <a:p>
            <a:r>
              <a:rPr lang="en-US" dirty="0"/>
              <a:t>  MV(68, r) = </a:t>
            </a:r>
            <a:r>
              <a:rPr lang="en-US" dirty="0" err="1"/>
              <a:t>StatusBits</a:t>
            </a:r>
            <a:r>
              <a:rPr lang="en-US" dirty="0"/>
              <a:t> And 16</a:t>
            </a:r>
          </a:p>
          <a:p>
            <a:r>
              <a:rPr lang="en-US" dirty="0"/>
              <a:t>  MV(69, r) = </a:t>
            </a:r>
            <a:r>
              <a:rPr lang="en-US" dirty="0" err="1"/>
              <a:t>StatusBits</a:t>
            </a:r>
            <a:r>
              <a:rPr lang="en-US" dirty="0"/>
              <a:t> And 8</a:t>
            </a:r>
          </a:p>
          <a:p>
            <a:r>
              <a:rPr lang="en-US" dirty="0"/>
              <a:t>  MV(70, r) = </a:t>
            </a:r>
            <a:r>
              <a:rPr lang="en-US" dirty="0" err="1"/>
              <a:t>StatusBits</a:t>
            </a:r>
            <a:r>
              <a:rPr lang="en-US" dirty="0"/>
              <a:t> And 4</a:t>
            </a:r>
          </a:p>
          <a:p>
            <a:r>
              <a:rPr lang="en-US" dirty="0"/>
              <a:t>  MV(71, r) = </a:t>
            </a:r>
            <a:r>
              <a:rPr lang="en-US" dirty="0" err="1"/>
              <a:t>StatusBits</a:t>
            </a:r>
            <a:r>
              <a:rPr lang="en-US" dirty="0"/>
              <a:t> And 2</a:t>
            </a:r>
          </a:p>
          <a:p>
            <a:r>
              <a:rPr lang="en-US" dirty="0"/>
              <a:t>  MV(72, r) = </a:t>
            </a:r>
            <a:r>
              <a:rPr lang="en-US" dirty="0" err="1"/>
              <a:t>StatusBits</a:t>
            </a:r>
            <a:r>
              <a:rPr lang="en-US" dirty="0"/>
              <a:t> And 1</a:t>
            </a:r>
          </a:p>
        </p:txBody>
      </p:sp>
    </p:spTree>
    <p:extLst>
      <p:ext uri="{BB962C8B-B14F-4D97-AF65-F5344CB8AC3E}">
        <p14:creationId xmlns:p14="http://schemas.microsoft.com/office/powerpoint/2010/main" val="10063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105508</TotalTime>
  <Words>4074</Words>
  <Application>Microsoft Office PowerPoint</Application>
  <PresentationFormat>On-screen Show (4:3)</PresentationFormat>
  <Paragraphs>504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Mux calibrations 1-8 (/1000 * Vscale) -&gt; MV(I,nsamp)</vt:lpstr>
      <vt:lpstr>Mux calibrations (MV) 9-16 (M02 line)</vt:lpstr>
      <vt:lpstr>Mux (MV) calibrations 17-26 (Pt line)</vt:lpstr>
      <vt:lpstr>MV 25- 40 </vt:lpstr>
      <vt:lpstr>Mux calibrations 25- (Pt line)</vt:lpstr>
      <vt:lpstr>Mux calibrations 25- (Pt 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146</cp:revision>
  <dcterms:created xsi:type="dcterms:W3CDTF">2014-10-15T17:50:07Z</dcterms:created>
  <dcterms:modified xsi:type="dcterms:W3CDTF">2015-04-09T23:41:59Z</dcterms:modified>
</cp:coreProperties>
</file>