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-91" y="-2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31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6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723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90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6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9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408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94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179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15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4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3F6848-3BDD-450E-A43C-8AB112281135}" type="datetimeFigureOut">
              <a:rPr lang="en-US" smtClean="0"/>
              <a:t>9/1/2015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C40E6-C062-4A71-9DA6-A23EADB48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85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Current MTP Operations</a:t>
            </a:r>
            <a:br>
              <a:rPr lang="en-US" dirty="0" smtClean="0"/>
            </a:br>
            <a:r>
              <a:rPr lang="en-US" dirty="0" smtClean="0"/>
              <a:t>(And Future MTP Operations)*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9/2/2015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95600" y="5791200"/>
            <a:ext cx="2849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* = Not yet in this document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40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685800" y="2895600"/>
            <a:ext cx="1828800" cy="457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RAOBGet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11696" y="228599"/>
            <a:ext cx="6538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Pre-Project work done on MTP Laptop</a:t>
            </a:r>
            <a:endParaRPr lang="en-US" sz="3200" dirty="0" smtClean="0"/>
          </a:p>
        </p:txBody>
      </p:sp>
      <p:sp>
        <p:nvSpPr>
          <p:cNvPr id="11" name="Rectangle 10"/>
          <p:cNvSpPr/>
          <p:nvPr/>
        </p:nvSpPr>
        <p:spPr>
          <a:xfrm>
            <a:off x="838200" y="44196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ASCII RAOB Files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4" idx="0"/>
            <a:endCxn id="3075" idx="3"/>
          </p:cNvCxnSpPr>
          <p:nvPr/>
        </p:nvCxnSpPr>
        <p:spPr>
          <a:xfrm flipH="1" flipV="1">
            <a:off x="1524000" y="1452664"/>
            <a:ext cx="76200" cy="1442936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  <a:endCxn id="4" idx="4"/>
          </p:cNvCxnSpPr>
          <p:nvPr/>
        </p:nvCxnSpPr>
        <p:spPr>
          <a:xfrm flipV="1">
            <a:off x="1562100" y="3352800"/>
            <a:ext cx="38100" cy="10668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200400" y="44958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RAOBMan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Manager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/>
          <p:cNvCxnSpPr>
            <a:stCxn id="17" idx="2"/>
            <a:endCxn id="11" idx="3"/>
          </p:cNvCxnSpPr>
          <p:nvPr/>
        </p:nvCxnSpPr>
        <p:spPr>
          <a:xfrm flipH="1" flipV="1">
            <a:off x="2286000" y="4876800"/>
            <a:ext cx="914400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3429000" y="2667000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Raob</a:t>
            </a:r>
            <a:r>
              <a:rPr lang="en-US" dirty="0" smtClean="0"/>
              <a:t> Templates</a:t>
            </a:r>
            <a:endParaRPr lang="en-US" dirty="0"/>
          </a:p>
        </p:txBody>
      </p:sp>
      <p:cxnSp>
        <p:nvCxnSpPr>
          <p:cNvPr id="35" name="Straight Arrow Connector 34"/>
          <p:cNvCxnSpPr>
            <a:stCxn id="25" idx="2"/>
            <a:endCxn id="17" idx="0"/>
          </p:cNvCxnSpPr>
          <p:nvPr/>
        </p:nvCxnSpPr>
        <p:spPr>
          <a:xfrm>
            <a:off x="4152900" y="3581400"/>
            <a:ext cx="0" cy="9144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64" idx="2"/>
            <a:endCxn id="25" idx="3"/>
          </p:cNvCxnSpPr>
          <p:nvPr/>
        </p:nvCxnSpPr>
        <p:spPr>
          <a:xfrm flipH="1" flipV="1">
            <a:off x="4876800" y="3124200"/>
            <a:ext cx="1441683" cy="3810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5" name="Picture 3" descr="C:\Users\tbaltzer.CIT\AppData\Local\Microsoft\Windows\Temporary Internet Files\Content.IE5\CM1NXK3V\MM900236386[1]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990600"/>
            <a:ext cx="762000" cy="924128"/>
          </a:xfrm>
          <a:prstGeom prst="rect">
            <a:avLst/>
          </a:prstGeom>
          <a:noFill/>
        </p:spPr>
      </p:pic>
      <p:sp>
        <p:nvSpPr>
          <p:cNvPr id="21" name="TextBox 20"/>
          <p:cNvSpPr txBox="1"/>
          <p:nvPr/>
        </p:nvSpPr>
        <p:spPr>
          <a:xfrm>
            <a:off x="152400" y="1676400"/>
            <a:ext cx="1188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RAOB Resources</a:t>
            </a:r>
            <a:endParaRPr lang="en-US" dirty="0"/>
          </a:p>
        </p:txBody>
      </p:sp>
      <p:sp>
        <p:nvSpPr>
          <p:cNvPr id="261" name="TextBox 260"/>
          <p:cNvSpPr txBox="1"/>
          <p:nvPr/>
        </p:nvSpPr>
        <p:spPr>
          <a:xfrm>
            <a:off x="4114800" y="3810000"/>
            <a:ext cx="1076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Subset</a:t>
            </a:r>
            <a:r>
              <a:rPr lang="en-US" dirty="0"/>
              <a:t> </a:t>
            </a:r>
            <a:r>
              <a:rPr lang="en-US" dirty="0" smtClean="0"/>
              <a:t>&amp; </a:t>
            </a:r>
          </a:p>
          <a:p>
            <a:r>
              <a:rPr lang="en-US" dirty="0" smtClean="0"/>
              <a:t>Statistics</a:t>
            </a:r>
          </a:p>
        </p:txBody>
      </p:sp>
      <p:sp>
        <p:nvSpPr>
          <p:cNvPr id="264" name="Oval 263"/>
          <p:cNvSpPr/>
          <p:nvPr/>
        </p:nvSpPr>
        <p:spPr>
          <a:xfrm>
            <a:off x="6318483" y="2743200"/>
            <a:ext cx="1905000" cy="8382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“</a:t>
            </a:r>
            <a:r>
              <a:rPr lang="en-US" dirty="0" err="1" smtClean="0">
                <a:solidFill>
                  <a:srgbClr val="FF0000"/>
                </a:solidFill>
              </a:rPr>
              <a:t>RCCalc</a:t>
            </a:r>
            <a:r>
              <a:rPr lang="en-US" dirty="0" smtClean="0">
                <a:solidFill>
                  <a:srgbClr val="FF0000"/>
                </a:solidFill>
              </a:rPr>
              <a:t>”</a:t>
            </a:r>
          </a:p>
          <a:p>
            <a:pPr algn="ctr"/>
            <a:r>
              <a:rPr lang="en-US" sz="1600" dirty="0" err="1" smtClean="0">
                <a:solidFill>
                  <a:srgbClr val="FF0000"/>
                </a:solidFill>
              </a:rPr>
              <a:t>Radiative</a:t>
            </a:r>
            <a:r>
              <a:rPr lang="en-US" sz="1600" dirty="0" smtClean="0">
                <a:solidFill>
                  <a:srgbClr val="FF0000"/>
                </a:solidFill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</a:rPr>
              <a:t>Xfer</a:t>
            </a:r>
            <a:r>
              <a:rPr lang="en-US" sz="1600" dirty="0" smtClean="0">
                <a:solidFill>
                  <a:srgbClr val="FF0000"/>
                </a:solidFill>
              </a:rPr>
              <a:t> Modeling</a:t>
            </a:r>
            <a:endParaRPr lang="en-US" sz="1600" dirty="0">
              <a:solidFill>
                <a:srgbClr val="FF0000"/>
              </a:solidFill>
            </a:endParaRPr>
          </a:p>
        </p:txBody>
      </p:sp>
      <p:cxnSp>
        <p:nvCxnSpPr>
          <p:cNvPr id="269" name="Straight Arrow Connector 268"/>
          <p:cNvCxnSpPr>
            <a:stCxn id="268" idx="0"/>
            <a:endCxn id="264" idx="4"/>
          </p:cNvCxnSpPr>
          <p:nvPr/>
        </p:nvCxnSpPr>
        <p:spPr>
          <a:xfrm flipV="1">
            <a:off x="7042383" y="3581400"/>
            <a:ext cx="228600" cy="923599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7543800" y="4826267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268" name="Rectangle 267"/>
          <p:cNvSpPr/>
          <p:nvPr/>
        </p:nvSpPr>
        <p:spPr>
          <a:xfrm>
            <a:off x="6318483" y="4504999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Coefficients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10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Current Real-time Operations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762000" y="1752055"/>
            <a:ext cx="2288043" cy="1131332"/>
            <a:chOff x="5410200" y="1524000"/>
            <a:chExt cx="2288043" cy="1131332"/>
          </a:xfrm>
        </p:grpSpPr>
        <p:pic>
          <p:nvPicPr>
            <p:cNvPr id="5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410200" y="1524000"/>
              <a:ext cx="2288043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5791200" y="2286000"/>
              <a:ext cx="1707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Instrument</a:t>
              </a:r>
              <a:endParaRPr lang="en-US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5968" y="4148796"/>
            <a:ext cx="2124075" cy="609600"/>
            <a:chOff x="2003859" y="3733800"/>
            <a:chExt cx="2124075" cy="609600"/>
          </a:xfrm>
        </p:grpSpPr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2003859" y="3733800"/>
              <a:ext cx="2124075" cy="60960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5494" y="3964130"/>
              <a:ext cx="9300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MTP 1U</a:t>
              </a:r>
              <a:endParaRPr lang="en-US" dirty="0"/>
            </a:p>
          </p:txBody>
        </p:sp>
      </p:grpSp>
      <p:cxnSp>
        <p:nvCxnSpPr>
          <p:cNvPr id="11" name="Straight Arrow Connector 10"/>
          <p:cNvCxnSpPr/>
          <p:nvPr/>
        </p:nvCxnSpPr>
        <p:spPr>
          <a:xfrm flipV="1">
            <a:off x="1295400" y="2883388"/>
            <a:ext cx="0" cy="12654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0319" y="2971800"/>
            <a:ext cx="1406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Command</a:t>
            </a:r>
          </a:p>
          <a:p>
            <a:pPr algn="r"/>
            <a:r>
              <a:rPr lang="en-US" dirty="0" smtClean="0"/>
              <a:t>&amp; Control</a:t>
            </a:r>
          </a:p>
          <a:p>
            <a:pPr algn="r"/>
            <a:r>
              <a:rPr lang="en-US" dirty="0" smtClean="0"/>
              <a:t>JPL DAQ S/W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743200" y="2971800"/>
            <a:ext cx="0" cy="1176996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661013" y="3051755"/>
            <a:ext cx="10583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 smtClean="0"/>
              <a:t>Raw </a:t>
            </a:r>
            <a:r>
              <a:rPr lang="en-US" dirty="0" err="1" smtClean="0"/>
              <a:t>Cnts</a:t>
            </a:r>
            <a:endParaRPr lang="en-US" dirty="0" smtClean="0"/>
          </a:p>
          <a:p>
            <a:pPr algn="r"/>
            <a:r>
              <a:rPr lang="en-US" dirty="0" smtClean="0"/>
              <a:t>&amp; House-</a:t>
            </a:r>
          </a:p>
          <a:p>
            <a:pPr algn="r"/>
            <a:r>
              <a:rPr lang="en-US" dirty="0" smtClean="0"/>
              <a:t>keeping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357381" y="1524000"/>
            <a:ext cx="1809750" cy="1809750"/>
            <a:chOff x="6553200" y="1706342"/>
            <a:chExt cx="1809750" cy="1809750"/>
          </a:xfrm>
        </p:grpSpPr>
        <p:sp>
          <p:nvSpPr>
            <p:cNvPr id="18" name="mainfrm"/>
            <p:cNvSpPr>
              <a:spLocks noEditPoints="1" noChangeArrowheads="1"/>
            </p:cNvSpPr>
            <p:nvPr/>
          </p:nvSpPr>
          <p:spPr bwMode="auto">
            <a:xfrm>
              <a:off x="6553200" y="1706342"/>
              <a:ext cx="1809750" cy="1809750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315200" y="2698722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ADS</a:t>
              </a:r>
              <a:endParaRPr lang="en-US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6319599" y="4606550"/>
            <a:ext cx="1809750" cy="1809750"/>
            <a:chOff x="3667125" y="2524125"/>
            <a:chExt cx="1809750" cy="1809750"/>
          </a:xfrm>
        </p:grpSpPr>
        <p:sp>
          <p:nvSpPr>
            <p:cNvPr id="21" name="monitor"/>
            <p:cNvSpPr>
              <a:spLocks noEditPoints="1" noChangeArrowheads="1"/>
            </p:cNvSpPr>
            <p:nvPr/>
          </p:nvSpPr>
          <p:spPr bwMode="auto">
            <a:xfrm>
              <a:off x="3667125" y="2524125"/>
              <a:ext cx="1809750" cy="1809750"/>
            </a:xfrm>
            <a:custGeom>
              <a:avLst/>
              <a:gdLst>
                <a:gd name="T0" fmla="*/ 6837 w 21600"/>
                <a:gd name="T1" fmla="*/ 21600 h 21600"/>
                <a:gd name="T2" fmla="*/ 3108 w 21600"/>
                <a:gd name="T3" fmla="*/ 19849 h 21600"/>
                <a:gd name="T4" fmla="*/ 0 w 21600"/>
                <a:gd name="T5" fmla="*/ 15178 h 21600"/>
                <a:gd name="T6" fmla="*/ 0 w 21600"/>
                <a:gd name="T7" fmla="*/ 10508 h 21600"/>
                <a:gd name="T8" fmla="*/ 0 w 21600"/>
                <a:gd name="T9" fmla="*/ 3941 h 21600"/>
                <a:gd name="T10" fmla="*/ 8081 w 21600"/>
                <a:gd name="T11" fmla="*/ 1168 h 21600"/>
                <a:gd name="T12" fmla="*/ 17871 w 21600"/>
                <a:gd name="T13" fmla="*/ 0 h 21600"/>
                <a:gd name="T14" fmla="*/ 21600 w 21600"/>
                <a:gd name="T15" fmla="*/ 1751 h 21600"/>
                <a:gd name="T16" fmla="*/ 21600 w 21600"/>
                <a:gd name="T17" fmla="*/ 10508 h 21600"/>
                <a:gd name="T18" fmla="*/ 21600 w 21600"/>
                <a:gd name="T19" fmla="*/ 16346 h 21600"/>
                <a:gd name="T20" fmla="*/ 10722 w 21600"/>
                <a:gd name="T21" fmla="*/ 20286 h 21600"/>
                <a:gd name="T22" fmla="*/ 1204 w 21600"/>
                <a:gd name="T23" fmla="*/ 22548 h 21600"/>
                <a:gd name="T24" fmla="*/ 20706 w 21600"/>
                <a:gd name="T25" fmla="*/ 283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T22" t="T23" r="T24" b="T25"/>
              <a:pathLst>
                <a:path w="21600" h="21600" extrusionOk="0">
                  <a:moveTo>
                    <a:pt x="6837" y="21600"/>
                  </a:moveTo>
                  <a:lnTo>
                    <a:pt x="3108" y="19849"/>
                  </a:lnTo>
                  <a:lnTo>
                    <a:pt x="3108" y="17659"/>
                  </a:lnTo>
                  <a:lnTo>
                    <a:pt x="0" y="15178"/>
                  </a:lnTo>
                  <a:lnTo>
                    <a:pt x="0" y="10508"/>
                  </a:lnTo>
                  <a:lnTo>
                    <a:pt x="0" y="3941"/>
                  </a:lnTo>
                  <a:lnTo>
                    <a:pt x="8081" y="1168"/>
                  </a:lnTo>
                  <a:lnTo>
                    <a:pt x="10722" y="1605"/>
                  </a:lnTo>
                  <a:lnTo>
                    <a:pt x="12587" y="1751"/>
                  </a:lnTo>
                  <a:lnTo>
                    <a:pt x="17871" y="0"/>
                  </a:lnTo>
                  <a:lnTo>
                    <a:pt x="21600" y="1751"/>
                  </a:lnTo>
                  <a:lnTo>
                    <a:pt x="21600" y="10508"/>
                  </a:lnTo>
                  <a:lnTo>
                    <a:pt x="21600" y="16346"/>
                  </a:lnTo>
                  <a:lnTo>
                    <a:pt x="10722" y="20286"/>
                  </a:lnTo>
                  <a:lnTo>
                    <a:pt x="6837" y="21600"/>
                  </a:lnTo>
                  <a:close/>
                </a:path>
                <a:path w="21600" h="21600" extrusionOk="0">
                  <a:moveTo>
                    <a:pt x="3108" y="5254"/>
                  </a:moveTo>
                  <a:lnTo>
                    <a:pt x="2642" y="4962"/>
                  </a:lnTo>
                  <a:lnTo>
                    <a:pt x="777" y="4232"/>
                  </a:lnTo>
                  <a:lnTo>
                    <a:pt x="155" y="3941"/>
                  </a:lnTo>
                  <a:moveTo>
                    <a:pt x="6837" y="7005"/>
                  </a:moveTo>
                  <a:lnTo>
                    <a:pt x="6216" y="6714"/>
                  </a:lnTo>
                  <a:lnTo>
                    <a:pt x="3885" y="5546"/>
                  </a:lnTo>
                  <a:lnTo>
                    <a:pt x="3108" y="5254"/>
                  </a:lnTo>
                  <a:moveTo>
                    <a:pt x="19735" y="14595"/>
                  </a:moveTo>
                  <a:lnTo>
                    <a:pt x="19735" y="4816"/>
                  </a:lnTo>
                  <a:lnTo>
                    <a:pt x="9790" y="8319"/>
                  </a:lnTo>
                  <a:lnTo>
                    <a:pt x="9790" y="18243"/>
                  </a:lnTo>
                  <a:lnTo>
                    <a:pt x="19735" y="14595"/>
                  </a:lnTo>
                  <a:moveTo>
                    <a:pt x="3108" y="17659"/>
                  </a:moveTo>
                  <a:lnTo>
                    <a:pt x="3108" y="5254"/>
                  </a:lnTo>
                  <a:lnTo>
                    <a:pt x="12742" y="1751"/>
                  </a:lnTo>
                  <a:moveTo>
                    <a:pt x="21600" y="1751"/>
                  </a:moveTo>
                  <a:lnTo>
                    <a:pt x="6837" y="7005"/>
                  </a:lnTo>
                  <a:lnTo>
                    <a:pt x="6837" y="21600"/>
                  </a:lnTo>
                </a:path>
              </a:pathLst>
            </a:custGeom>
            <a:solidFill>
              <a:srgbClr val="FFFF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491238" y="3190254"/>
              <a:ext cx="85523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JPL </a:t>
              </a:r>
            </a:p>
            <a:p>
              <a:r>
                <a:rPr lang="en-US" dirty="0" smtClean="0"/>
                <a:t>Display</a:t>
              </a:r>
              <a:endParaRPr lang="en-US" dirty="0"/>
            </a:p>
          </p:txBody>
        </p:sp>
      </p:grpSp>
      <p:cxnSp>
        <p:nvCxnSpPr>
          <p:cNvPr id="24" name="Straight Arrow Connector 23"/>
          <p:cNvCxnSpPr>
            <a:stCxn id="7" idx="3"/>
            <a:endCxn id="18" idx="0"/>
          </p:cNvCxnSpPr>
          <p:nvPr/>
        </p:nvCxnSpPr>
        <p:spPr>
          <a:xfrm flipV="1">
            <a:off x="3050043" y="1524000"/>
            <a:ext cx="3307338" cy="2770197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7" idx="4"/>
            <a:endCxn id="21" idx="4"/>
          </p:cNvCxnSpPr>
          <p:nvPr/>
        </p:nvCxnSpPr>
        <p:spPr>
          <a:xfrm>
            <a:off x="3050043" y="4758396"/>
            <a:ext cx="3269556" cy="17835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3683192" y="2595086"/>
            <a:ext cx="16158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</a:t>
            </a:r>
            <a:endParaRPr lang="en-US" dirty="0" smtClean="0"/>
          </a:p>
          <a:p>
            <a:r>
              <a:rPr lang="en-US" dirty="0" smtClean="0"/>
              <a:t>Writes data</a:t>
            </a:r>
          </a:p>
          <a:p>
            <a:r>
              <a:rPr lang="en-US" dirty="0" smtClean="0"/>
              <a:t>To directory </a:t>
            </a:r>
          </a:p>
          <a:p>
            <a:r>
              <a:rPr lang="en-US" dirty="0" smtClean="0"/>
              <a:t>Mounted from </a:t>
            </a:r>
          </a:p>
          <a:p>
            <a:r>
              <a:rPr lang="en-US" dirty="0" smtClean="0"/>
              <a:t>ADS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4511792" y="4563792"/>
            <a:ext cx="1790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</a:t>
            </a:r>
            <a:endParaRPr lang="en-US" dirty="0" smtClean="0"/>
          </a:p>
          <a:p>
            <a:r>
              <a:rPr lang="en-US" dirty="0" smtClean="0"/>
              <a:t>Displays raw,</a:t>
            </a:r>
          </a:p>
          <a:p>
            <a:r>
              <a:rPr lang="en-US" dirty="0" smtClean="0"/>
              <a:t>Processed, and </a:t>
            </a:r>
          </a:p>
          <a:p>
            <a:r>
              <a:rPr lang="en-US" dirty="0" smtClean="0"/>
              <a:t>Housekeeping </a:t>
            </a:r>
          </a:p>
          <a:p>
            <a:r>
              <a:rPr lang="en-US" dirty="0" smtClean="0"/>
              <a:t>Data for onboard</a:t>
            </a:r>
          </a:p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1967681" y="5653740"/>
            <a:ext cx="1447800" cy="1186264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Archive Average Brightness Temps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42364" y="5332472"/>
            <a:ext cx="1447800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Preliminary Retrieval Coefficients</a:t>
            </a:r>
            <a:endParaRPr lang="en-US" dirty="0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2190164" y="4808251"/>
            <a:ext cx="0" cy="1265408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135626" y="5009306"/>
            <a:ext cx="18288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Copied from MTP</a:t>
            </a:r>
          </a:p>
          <a:p>
            <a:r>
              <a:rPr lang="en-US" dirty="0" smtClean="0"/>
              <a:t>Laptop to 1U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4684821" y="1763432"/>
            <a:ext cx="158701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Raw,</a:t>
            </a:r>
          </a:p>
          <a:p>
            <a:pPr algn="ctr"/>
            <a:r>
              <a:rPr lang="en-US" dirty="0" smtClean="0"/>
              <a:t>Processed &amp;</a:t>
            </a:r>
          </a:p>
          <a:p>
            <a:pPr algn="ctr"/>
            <a:r>
              <a:rPr lang="en-US" dirty="0" smtClean="0"/>
              <a:t>Housekeeping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015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/>
          <p:cNvSpPr/>
          <p:nvPr/>
        </p:nvSpPr>
        <p:spPr>
          <a:xfrm>
            <a:off x="0" y="0"/>
            <a:ext cx="7049902" cy="66294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3006" y="457200"/>
            <a:ext cx="5276249" cy="1143000"/>
          </a:xfrm>
          <a:ln w="3175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/>
              <a:t>On ADS server</a:t>
            </a:r>
            <a:endParaRPr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04800" y="1600200"/>
            <a:ext cx="1587011" cy="9144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Raw,</a:t>
            </a:r>
          </a:p>
          <a:p>
            <a:pPr algn="ctr"/>
            <a:r>
              <a:rPr lang="en-US" dirty="0" smtClean="0"/>
              <a:t>Processed &amp;</a:t>
            </a:r>
          </a:p>
          <a:p>
            <a:pPr algn="ctr"/>
            <a:r>
              <a:rPr lang="en-US" dirty="0" smtClean="0"/>
              <a:t>Housekeeping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4057088" y="1770515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nidas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2133600" y="2667000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mtp2udp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41" idx="2"/>
            <a:endCxn id="29" idx="2"/>
          </p:cNvCxnSpPr>
          <p:nvPr/>
        </p:nvCxnSpPr>
        <p:spPr>
          <a:xfrm>
            <a:off x="1098306" y="2514600"/>
            <a:ext cx="1035294" cy="45720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9" idx="5"/>
            <a:endCxn id="28" idx="3"/>
          </p:cNvCxnSpPr>
          <p:nvPr/>
        </p:nvCxnSpPr>
        <p:spPr>
          <a:xfrm flipV="1">
            <a:off x="3434415" y="2290841"/>
            <a:ext cx="845858" cy="896485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434415" y="219544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UDP</a:t>
            </a:r>
            <a:endParaRPr lang="en-US" dirty="0"/>
          </a:p>
        </p:txBody>
      </p:sp>
      <p:sp>
        <p:nvSpPr>
          <p:cNvPr id="42" name="Oval 41"/>
          <p:cNvSpPr/>
          <p:nvPr/>
        </p:nvSpPr>
        <p:spPr>
          <a:xfrm>
            <a:off x="5047688" y="2075315"/>
            <a:ext cx="1524000" cy="609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nimbus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4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13205" y="5481828"/>
            <a:ext cx="601613" cy="614172"/>
          </a:xfrm>
          <a:prstGeom prst="rect">
            <a:avLst/>
          </a:prstGeom>
          <a:noFill/>
        </p:spPr>
      </p:pic>
      <p:sp>
        <p:nvSpPr>
          <p:cNvPr id="45" name="Rectangle 44"/>
          <p:cNvSpPr/>
          <p:nvPr/>
        </p:nvSpPr>
        <p:spPr>
          <a:xfrm>
            <a:off x="7615715" y="4110228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Ground Database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7703605" y="5177028"/>
            <a:ext cx="1066800" cy="381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aeros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7" name="Straight Arrow Connector 46"/>
          <p:cNvCxnSpPr>
            <a:stCxn id="46" idx="0"/>
            <a:endCxn id="45" idx="2"/>
          </p:cNvCxnSpPr>
          <p:nvPr/>
        </p:nvCxnSpPr>
        <p:spPr>
          <a:xfrm flipH="1" flipV="1">
            <a:off x="8225315" y="4872228"/>
            <a:ext cx="11690" cy="304800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45" idx="0"/>
            <a:endCxn id="42" idx="4"/>
          </p:cNvCxnSpPr>
          <p:nvPr/>
        </p:nvCxnSpPr>
        <p:spPr>
          <a:xfrm flipH="1" flipV="1">
            <a:off x="5809688" y="2684915"/>
            <a:ext cx="2415627" cy="1425313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C:\Program Files\Microsoft Office\MEDIA\CAGCAT10\j0195384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2780" y="1993546"/>
            <a:ext cx="601613" cy="614172"/>
          </a:xfrm>
          <a:prstGeom prst="rect">
            <a:avLst/>
          </a:prstGeom>
          <a:noFill/>
        </p:spPr>
      </p:pic>
      <p:sp>
        <p:nvSpPr>
          <p:cNvPr id="51" name="Rectangle 50"/>
          <p:cNvSpPr/>
          <p:nvPr/>
        </p:nvSpPr>
        <p:spPr>
          <a:xfrm>
            <a:off x="4735153" y="3762165"/>
            <a:ext cx="1219200" cy="76200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ADS Database</a:t>
            </a: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603180" y="1688746"/>
            <a:ext cx="1066800" cy="381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aeros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>
            <a:stCxn id="51" idx="0"/>
            <a:endCxn id="52" idx="2"/>
          </p:cNvCxnSpPr>
          <p:nvPr/>
        </p:nvCxnSpPr>
        <p:spPr>
          <a:xfrm flipV="1">
            <a:off x="5344753" y="1879246"/>
            <a:ext cx="2258427" cy="1882919"/>
          </a:xfrm>
          <a:prstGeom prst="straightConnector1">
            <a:avLst/>
          </a:prstGeom>
          <a:ln w="3175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51" idx="0"/>
            <a:endCxn id="42" idx="4"/>
          </p:cNvCxnSpPr>
          <p:nvPr/>
        </p:nvCxnSpPr>
        <p:spPr>
          <a:xfrm flipV="1">
            <a:off x="5344753" y="2684915"/>
            <a:ext cx="464935" cy="1077250"/>
          </a:xfrm>
          <a:prstGeom prst="straightConnector1">
            <a:avLst/>
          </a:prstGeom>
          <a:ln w="31750"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8007646" y="2629517"/>
            <a:ext cx="1011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Onboard</a:t>
            </a:r>
            <a:endParaRPr lang="en-US" dirty="0"/>
          </a:p>
        </p:txBody>
      </p:sp>
      <p:sp>
        <p:nvSpPr>
          <p:cNvPr id="69" name="TextBox 68"/>
          <p:cNvSpPr txBox="1"/>
          <p:nvPr/>
        </p:nvSpPr>
        <p:spPr>
          <a:xfrm>
            <a:off x="7902938" y="6094159"/>
            <a:ext cx="1221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 Ground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935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127</Words>
  <Application>Microsoft Office PowerPoint</Application>
  <PresentationFormat>On-screen Show (4:3)</PresentationFormat>
  <Paragraphs>60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Current MTP Operations (And Future MTP Operations)*</vt:lpstr>
      <vt:lpstr>PowerPoint Presentation</vt:lpstr>
      <vt:lpstr>Current Real-time Operations</vt:lpstr>
      <vt:lpstr>On ADS server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MTP Operations And Future MTP Operations</dc:title>
  <dc:creator>Tom Baltzer</dc:creator>
  <cp:lastModifiedBy>Tom Baltzer</cp:lastModifiedBy>
  <cp:revision>4</cp:revision>
  <dcterms:created xsi:type="dcterms:W3CDTF">2015-09-01T21:49:30Z</dcterms:created>
  <dcterms:modified xsi:type="dcterms:W3CDTF">2015-09-02T14:57:43Z</dcterms:modified>
</cp:coreProperties>
</file>