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104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7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3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3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1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5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0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4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6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97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1C5DE-6A33-4E47-9920-B4C9AE3F9A46}" type="datetimeFigureOut">
              <a:rPr lang="en-US" smtClean="0"/>
              <a:t>3/29/2016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MTP Status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3/30/2016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672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since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Current test harness is not good</a:t>
            </a:r>
          </a:p>
          <a:p>
            <a:pPr lvl="1"/>
            <a:r>
              <a:rPr lang="en-US" dirty="0" smtClean="0"/>
              <a:t>Output built into classes rather than into test modules</a:t>
            </a:r>
          </a:p>
          <a:p>
            <a:pPr lvl="1"/>
            <a:r>
              <a:rPr lang="en-US" dirty="0" smtClean="0"/>
              <a:t>Start doing better now, go back and </a:t>
            </a:r>
            <a:r>
              <a:rPr lang="en-US" dirty="0" smtClean="0"/>
              <a:t>fix others</a:t>
            </a:r>
            <a:endParaRPr lang="en-US" dirty="0" smtClean="0"/>
          </a:p>
          <a:p>
            <a:r>
              <a:rPr lang="en-US" dirty="0" smtClean="0"/>
              <a:t>More Nomenclature modifications</a:t>
            </a:r>
          </a:p>
          <a:p>
            <a:r>
              <a:rPr lang="en-US" dirty="0" smtClean="0"/>
              <a:t>Work on </a:t>
            </a:r>
            <a:r>
              <a:rPr lang="en-US" dirty="0" err="1" smtClean="0"/>
              <a:t>RCF_Set</a:t>
            </a:r>
            <a:r>
              <a:rPr lang="en-US" dirty="0" smtClean="0"/>
              <a:t> class</a:t>
            </a:r>
          </a:p>
          <a:p>
            <a:pPr lvl="1"/>
            <a:r>
              <a:rPr lang="en-US" dirty="0" smtClean="0"/>
              <a:t>Can set flight level info for all RCFs in </a:t>
            </a:r>
            <a:r>
              <a:rPr lang="en-US" dirty="0" smtClean="0"/>
              <a:t>set</a:t>
            </a:r>
          </a:p>
          <a:p>
            <a:pPr lvl="1"/>
            <a:r>
              <a:rPr lang="en-US" dirty="0" smtClean="0"/>
              <a:t>Calculating the sum of the ln of Probabilities</a:t>
            </a:r>
          </a:p>
          <a:p>
            <a:pPr lvl="2"/>
            <a:r>
              <a:rPr lang="en-US" dirty="0" smtClean="0"/>
              <a:t>Still not matching </a:t>
            </a:r>
            <a:r>
              <a:rPr lang="en-US" dirty="0" err="1" smtClean="0"/>
              <a:t>MTPBin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2928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since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Discovered VB code that appears to facilitate retrieval based on only half the data (above plane or below plane)</a:t>
            </a:r>
          </a:p>
          <a:p>
            <a:pPr lvl="1"/>
            <a:r>
              <a:rPr lang="en-US" dirty="0" smtClean="0"/>
              <a:t>Desirable for CSET </a:t>
            </a:r>
          </a:p>
          <a:p>
            <a:pPr lvl="1"/>
            <a:r>
              <a:rPr lang="en-US" dirty="0" smtClean="0"/>
              <a:t>Working with Julie to see if we can resolve CSET problems using existing VB </a:t>
            </a:r>
            <a:r>
              <a:rPr lang="en-US" dirty="0" smtClean="0"/>
              <a:t>code</a:t>
            </a:r>
          </a:p>
          <a:p>
            <a:pPr lvl="2"/>
            <a:r>
              <a:rPr lang="en-US" dirty="0" smtClean="0"/>
              <a:t>No good …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3995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Continue </a:t>
            </a:r>
            <a:r>
              <a:rPr lang="en-US" dirty="0" smtClean="0"/>
              <a:t>work on </a:t>
            </a:r>
            <a:r>
              <a:rPr lang="en-US" dirty="0" err="1" smtClean="0"/>
              <a:t>RCF_set</a:t>
            </a:r>
            <a:r>
              <a:rPr lang="en-US" dirty="0" smtClean="0"/>
              <a:t> &amp; testing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Given an input set of brightness temperatures (scan) and flight altitude, selects the template that should be used to perform the retrieval for this </a:t>
            </a:r>
            <a:r>
              <a:rPr lang="en-US" dirty="0" smtClean="0"/>
              <a:t>scan</a:t>
            </a:r>
          </a:p>
          <a:p>
            <a:pPr lvl="1"/>
            <a:r>
              <a:rPr lang="en-US" dirty="0" smtClean="0"/>
              <a:t>Minimum ln of sum of probabilities with a distance modifier I’d not previously noticed</a:t>
            </a:r>
            <a:endParaRPr lang="en-US" dirty="0" smtClean="0"/>
          </a:p>
          <a:p>
            <a:r>
              <a:rPr lang="en-US" dirty="0" smtClean="0"/>
              <a:t>Continue to update </a:t>
            </a:r>
            <a:r>
              <a:rPr lang="en-US" dirty="0" smtClean="0"/>
              <a:t>code for nomenclature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5717</TotalTime>
  <Words>164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MTP Status</vt:lpstr>
      <vt:lpstr>Work since last time</vt:lpstr>
      <vt:lpstr>Work since last time</vt:lpstr>
      <vt:lpstr>Next Steps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MTP Status</dc:title>
  <dc:creator>Tom Baltzer</dc:creator>
  <cp:lastModifiedBy>Tom Baltzer</cp:lastModifiedBy>
  <cp:revision>26</cp:revision>
  <dcterms:created xsi:type="dcterms:W3CDTF">2015-10-18T01:37:26Z</dcterms:created>
  <dcterms:modified xsi:type="dcterms:W3CDTF">2016-03-30T13:59:50Z</dcterms:modified>
</cp:coreProperties>
</file>