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456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092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1F1A141-7191-4171-8111-E1017191F17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