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1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9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MTP Operations</a:t>
            </a:r>
            <a:br>
              <a:rPr lang="en-US" dirty="0" smtClean="0"/>
            </a:br>
            <a:r>
              <a:rPr lang="en-US" dirty="0" smtClean="0"/>
              <a:t>(And Future MTP Operations)*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9/2/2015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5791200"/>
            <a:ext cx="284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= Not yet in this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2895600"/>
            <a:ext cx="18288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RAOBGet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696" y="228599"/>
            <a:ext cx="653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Pre-Project work done on MTP Laptop</a:t>
            </a:r>
            <a:endParaRPr lang="en-US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38200" y="44196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ASCII RAOB Files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3075" idx="3"/>
          </p:cNvCxnSpPr>
          <p:nvPr/>
        </p:nvCxnSpPr>
        <p:spPr>
          <a:xfrm flipH="1" flipV="1">
            <a:off x="1524000" y="1452664"/>
            <a:ext cx="76200" cy="144293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1562100" y="3352800"/>
            <a:ext cx="38100" cy="10668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200400" y="44958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1" idx="3"/>
          </p:cNvCxnSpPr>
          <p:nvPr/>
        </p:nvCxnSpPr>
        <p:spPr>
          <a:xfrm flipH="1" flipV="1">
            <a:off x="2286000" y="4876800"/>
            <a:ext cx="914400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29000" y="26670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Raob</a:t>
            </a:r>
            <a:r>
              <a:rPr lang="en-US" dirty="0" smtClean="0"/>
              <a:t> Templates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5" idx="2"/>
            <a:endCxn id="17" idx="0"/>
          </p:cNvCxnSpPr>
          <p:nvPr/>
        </p:nvCxnSpPr>
        <p:spPr>
          <a:xfrm>
            <a:off x="4152900" y="3581400"/>
            <a:ext cx="0" cy="914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4" idx="2"/>
            <a:endCxn id="25" idx="3"/>
          </p:cNvCxnSpPr>
          <p:nvPr/>
        </p:nvCxnSpPr>
        <p:spPr>
          <a:xfrm flipH="1" flipV="1">
            <a:off x="4876800" y="3124200"/>
            <a:ext cx="1441683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tbaltzer.CIT\AppData\Local\Microsoft\Windows\Temporary Internet Files\Content.IE5\CM1NXK3V\MM90023638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" cy="924128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52400" y="1676400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RAOB Resources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4114800" y="3810000"/>
            <a:ext cx="107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Statistics</a:t>
            </a:r>
          </a:p>
        </p:txBody>
      </p:sp>
      <p:sp>
        <p:nvSpPr>
          <p:cNvPr id="264" name="Oval 263"/>
          <p:cNvSpPr/>
          <p:nvPr/>
        </p:nvSpPr>
        <p:spPr>
          <a:xfrm>
            <a:off x="6318483" y="27432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RCCalc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Radiative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Xfer</a:t>
            </a:r>
            <a:r>
              <a:rPr lang="en-US" sz="1600" dirty="0" smtClean="0">
                <a:solidFill>
                  <a:srgbClr val="FF0000"/>
                </a:solidFill>
              </a:rPr>
              <a:t> Modeling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69" name="Straight Arrow Connector 268"/>
          <p:cNvCxnSpPr>
            <a:stCxn id="268" idx="0"/>
            <a:endCxn id="264" idx="4"/>
          </p:cNvCxnSpPr>
          <p:nvPr/>
        </p:nvCxnSpPr>
        <p:spPr>
          <a:xfrm flipV="1">
            <a:off x="7042383" y="3581400"/>
            <a:ext cx="228600" cy="92359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43800" y="4826267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</a:t>
            </a:r>
            <a:r>
              <a:rPr lang="en-US" dirty="0" smtClean="0"/>
              <a:t>Temps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6318483" y="450499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Real-time Operations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752055"/>
            <a:ext cx="2288043" cy="1131332"/>
            <a:chOff x="5410200" y="1524000"/>
            <a:chExt cx="2288043" cy="11313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15240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5791200" y="2286000"/>
              <a:ext cx="170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Instrument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5968" y="4148796"/>
            <a:ext cx="2124075" cy="609600"/>
            <a:chOff x="2003859" y="3733800"/>
            <a:chExt cx="2124075" cy="609600"/>
          </a:xfrm>
        </p:grpSpPr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2003859" y="3733800"/>
              <a:ext cx="2124075" cy="60960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5494" y="3964130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1U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1295400" y="2883388"/>
            <a:ext cx="0" cy="126540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0319" y="2971800"/>
            <a:ext cx="1406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Command</a:t>
            </a:r>
          </a:p>
          <a:p>
            <a:pPr algn="r"/>
            <a:r>
              <a:rPr lang="en-US" dirty="0" smtClean="0"/>
              <a:t>&amp; Control</a:t>
            </a:r>
          </a:p>
          <a:p>
            <a:pPr algn="r"/>
            <a:r>
              <a:rPr lang="en-US" dirty="0" smtClean="0"/>
              <a:t>JPL DAQ S/W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2971800"/>
            <a:ext cx="0" cy="1176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61013" y="3051755"/>
            <a:ext cx="1058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Raw </a:t>
            </a:r>
            <a:r>
              <a:rPr lang="en-US" dirty="0" err="1" smtClean="0"/>
              <a:t>Cnts</a:t>
            </a:r>
            <a:endParaRPr lang="en-US" dirty="0" smtClean="0"/>
          </a:p>
          <a:p>
            <a:pPr algn="r"/>
            <a:r>
              <a:rPr lang="en-US" dirty="0" smtClean="0"/>
              <a:t>&amp; House-</a:t>
            </a:r>
          </a:p>
          <a:p>
            <a:pPr algn="r"/>
            <a:r>
              <a:rPr lang="en-US" dirty="0" smtClean="0"/>
              <a:t>keeping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7381" y="1524000"/>
            <a:ext cx="1809750" cy="1809750"/>
            <a:chOff x="6553200" y="1706342"/>
            <a:chExt cx="1809750" cy="1809750"/>
          </a:xfrm>
        </p:grpSpPr>
        <p:sp>
          <p:nvSpPr>
            <p:cNvPr id="18" name="mainfrm"/>
            <p:cNvSpPr>
              <a:spLocks noEditPoints="1" noChangeArrowheads="1"/>
            </p:cNvSpPr>
            <p:nvPr/>
          </p:nvSpPr>
          <p:spPr bwMode="auto">
            <a:xfrm>
              <a:off x="6553200" y="1706342"/>
              <a:ext cx="1809750" cy="180975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15200" y="269872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19599" y="4606550"/>
            <a:ext cx="1809750" cy="1809750"/>
            <a:chOff x="3667125" y="2524125"/>
            <a:chExt cx="1809750" cy="1809750"/>
          </a:xfrm>
        </p:grpSpPr>
        <p:sp>
          <p:nvSpPr>
            <p:cNvPr id="21" name="monitor"/>
            <p:cNvSpPr>
              <a:spLocks noEditPoints="1" noChangeArrowheads="1"/>
            </p:cNvSpPr>
            <p:nvPr/>
          </p:nvSpPr>
          <p:spPr bwMode="auto">
            <a:xfrm>
              <a:off x="3667125" y="2524125"/>
              <a:ext cx="1809750" cy="1809750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91238" y="3190254"/>
              <a:ext cx="855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JPL </a:t>
              </a:r>
            </a:p>
            <a:p>
              <a:r>
                <a:rPr lang="en-US" dirty="0" smtClean="0"/>
                <a:t>Display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093462" y="1524000"/>
            <a:ext cx="3307338" cy="277019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21" idx="4"/>
          </p:cNvCxnSpPr>
          <p:nvPr/>
        </p:nvCxnSpPr>
        <p:spPr>
          <a:xfrm>
            <a:off x="3050043" y="4758396"/>
            <a:ext cx="3269556" cy="17835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83192" y="2595086"/>
            <a:ext cx="1615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</a:t>
            </a:r>
            <a:endParaRPr lang="en-US" dirty="0" smtClean="0"/>
          </a:p>
          <a:p>
            <a:r>
              <a:rPr lang="en-US" dirty="0" smtClean="0"/>
              <a:t>Writes data</a:t>
            </a:r>
          </a:p>
          <a:p>
            <a:r>
              <a:rPr lang="en-US" dirty="0" smtClean="0"/>
              <a:t>To directory </a:t>
            </a:r>
          </a:p>
          <a:p>
            <a:r>
              <a:rPr lang="en-US" dirty="0" smtClean="0"/>
              <a:t>Mounted from </a:t>
            </a:r>
          </a:p>
          <a:p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11792" y="4563792"/>
            <a:ext cx="1790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</a:t>
            </a:r>
            <a:endParaRPr lang="en-US" dirty="0" smtClean="0"/>
          </a:p>
          <a:p>
            <a:r>
              <a:rPr lang="en-US" dirty="0" smtClean="0"/>
              <a:t>Displays raw,</a:t>
            </a:r>
          </a:p>
          <a:p>
            <a:r>
              <a:rPr lang="en-US" dirty="0" smtClean="0"/>
              <a:t>Processed, and </a:t>
            </a:r>
          </a:p>
          <a:p>
            <a:r>
              <a:rPr lang="en-US" dirty="0" smtClean="0"/>
              <a:t>Housekeeping </a:t>
            </a:r>
          </a:p>
          <a:p>
            <a:r>
              <a:rPr lang="en-US" dirty="0" smtClean="0"/>
              <a:t>Data for onboard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67681" y="5653740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42364" y="5332472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Coefficients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190164" y="4808251"/>
            <a:ext cx="0" cy="12654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5626" y="5009306"/>
            <a:ext cx="18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Copied from MTP</a:t>
            </a:r>
          </a:p>
          <a:p>
            <a:r>
              <a:rPr lang="en-US" dirty="0" smtClean="0"/>
              <a:t>Laptop to 1U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684821" y="1763432"/>
            <a:ext cx="158701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Raw,</a:t>
            </a:r>
          </a:p>
          <a:p>
            <a:pPr algn="ctr"/>
            <a:r>
              <a:rPr lang="en-US" dirty="0" smtClean="0"/>
              <a:t>Processed &amp;</a:t>
            </a:r>
          </a:p>
          <a:p>
            <a:pPr algn="ctr"/>
            <a:r>
              <a:rPr lang="en-US" dirty="0" smtClean="0"/>
              <a:t>Housekeeping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-76200" y="0"/>
            <a:ext cx="7049902" cy="6629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826" y="228600"/>
            <a:ext cx="5276249" cy="11430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On ADS server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4800" y="1600200"/>
            <a:ext cx="158701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Raw,</a:t>
            </a:r>
          </a:p>
          <a:p>
            <a:pPr algn="ctr"/>
            <a:r>
              <a:rPr lang="en-US" dirty="0" smtClean="0"/>
              <a:t>Processed &amp;</a:t>
            </a:r>
          </a:p>
          <a:p>
            <a:pPr algn="ctr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057088" y="1770515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nidas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33600" y="2667000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mtp2udp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41" idx="2"/>
            <a:endCxn id="29" idx="2"/>
          </p:cNvCxnSpPr>
          <p:nvPr/>
        </p:nvCxnSpPr>
        <p:spPr>
          <a:xfrm>
            <a:off x="1098306" y="2514600"/>
            <a:ext cx="1035294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7"/>
            <a:endCxn id="28" idx="3"/>
          </p:cNvCxnSpPr>
          <p:nvPr/>
        </p:nvCxnSpPr>
        <p:spPr>
          <a:xfrm flipV="1">
            <a:off x="3434415" y="2290841"/>
            <a:ext cx="845858" cy="46543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4415" y="21954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47688" y="2075315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205" y="5481828"/>
            <a:ext cx="601613" cy="614172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7615715" y="4110228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Database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03605" y="5177028"/>
            <a:ext cx="1066800" cy="381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aeros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5" idx="2"/>
          </p:cNvCxnSpPr>
          <p:nvPr/>
        </p:nvCxnSpPr>
        <p:spPr>
          <a:xfrm flipH="1" flipV="1">
            <a:off x="8225315" y="4872228"/>
            <a:ext cx="11690" cy="3048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0"/>
            <a:endCxn id="42" idx="4"/>
          </p:cNvCxnSpPr>
          <p:nvPr/>
        </p:nvCxnSpPr>
        <p:spPr>
          <a:xfrm flipH="1" flipV="1">
            <a:off x="5809688" y="2684915"/>
            <a:ext cx="2415627" cy="1425313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2780" y="1993546"/>
            <a:ext cx="601613" cy="614172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4735153" y="3762165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 Database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603180" y="1688746"/>
            <a:ext cx="1066800" cy="381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aeros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0"/>
            <a:endCxn id="52" idx="2"/>
          </p:cNvCxnSpPr>
          <p:nvPr/>
        </p:nvCxnSpPr>
        <p:spPr>
          <a:xfrm flipV="1">
            <a:off x="5344753" y="1879246"/>
            <a:ext cx="2258427" cy="1882919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0"/>
            <a:endCxn id="42" idx="4"/>
          </p:cNvCxnSpPr>
          <p:nvPr/>
        </p:nvCxnSpPr>
        <p:spPr>
          <a:xfrm flipV="1">
            <a:off x="5344753" y="2684915"/>
            <a:ext cx="464935" cy="107725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07646" y="2629517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Onboard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02938" y="6094159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Ground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808647" y="4086231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 File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0"/>
            <a:endCxn id="28" idx="4"/>
          </p:cNvCxnSpPr>
          <p:nvPr/>
        </p:nvCxnSpPr>
        <p:spPr>
          <a:xfrm flipV="1">
            <a:off x="3418247" y="2380115"/>
            <a:ext cx="1400841" cy="170611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129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Current MTP Operations (And Future MTP Operations)*</vt:lpstr>
      <vt:lpstr>PowerPoint Presentation</vt:lpstr>
      <vt:lpstr>Current Real-time Operations</vt:lpstr>
      <vt:lpstr>On ADS server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MTP Operations And Future MTP Operations</dc:title>
  <dc:creator>Tom Baltzer</dc:creator>
  <cp:lastModifiedBy>Tom Baltzer</cp:lastModifiedBy>
  <cp:revision>7</cp:revision>
  <dcterms:created xsi:type="dcterms:W3CDTF">2015-09-01T21:49:30Z</dcterms:created>
  <dcterms:modified xsi:type="dcterms:W3CDTF">2015-09-02T22:43:37Z</dcterms:modified>
</cp:coreProperties>
</file>