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84" r:id="rId6"/>
    <p:sldId id="263" r:id="rId7"/>
    <p:sldId id="264" r:id="rId8"/>
    <p:sldId id="287" r:id="rId9"/>
    <p:sldId id="288" r:id="rId10"/>
    <p:sldId id="265" r:id="rId11"/>
    <p:sldId id="285" r:id="rId12"/>
    <p:sldId id="286" r:id="rId13"/>
    <p:sldId id="289" r:id="rId14"/>
    <p:sldId id="266" r:id="rId1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Intro: UI In Unity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Frame-based UI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Development Resources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Example Project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724521"/>
          <a:ext cx="44195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385809"/>
          <a:ext cx="357736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Intro: UI In Unity</a:t>
          </a:r>
          <a:endParaRPr lang="en-US" sz="2100" kern="1200" dirty="0"/>
        </a:p>
      </dsp:txBody>
      <dsp:txXfrm>
        <a:off x="241478" y="385809"/>
        <a:ext cx="3577361" cy="619920"/>
      </dsp:txXfrm>
    </dsp:sp>
    <dsp:sp modelId="{51228DB3-E7D4-486B-A0C1-9A59D129891F}">
      <dsp:nvSpPr>
        <dsp:cNvPr id="0" name=""/>
        <dsp:cNvSpPr/>
      </dsp:nvSpPr>
      <dsp:spPr>
        <a:xfrm>
          <a:off x="0" y="1677081"/>
          <a:ext cx="44195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350123"/>
          <a:ext cx="361835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Frame-based UI</a:t>
          </a:r>
          <a:endParaRPr lang="en-US" sz="2100" kern="1200" dirty="0"/>
        </a:p>
      </dsp:txBody>
      <dsp:txXfrm>
        <a:off x="241478" y="1350123"/>
        <a:ext cx="3618353" cy="619920"/>
      </dsp:txXfrm>
    </dsp:sp>
    <dsp:sp modelId="{2DB5D132-AB90-49A4-A479-F0988A86E33E}">
      <dsp:nvSpPr>
        <dsp:cNvPr id="0" name=""/>
        <dsp:cNvSpPr/>
      </dsp:nvSpPr>
      <dsp:spPr>
        <a:xfrm>
          <a:off x="0" y="2610971"/>
          <a:ext cx="44195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0929"/>
          <a:ext cx="3618383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Development Resources</a:t>
          </a:r>
          <a:endParaRPr lang="en-US" sz="2100" kern="1200" dirty="0"/>
        </a:p>
      </dsp:txBody>
      <dsp:txXfrm>
        <a:off x="220980" y="2290929"/>
        <a:ext cx="3618383" cy="619920"/>
      </dsp:txXfrm>
    </dsp:sp>
    <dsp:sp modelId="{56015E43-931D-4CAD-85C0-E9EB84437182}">
      <dsp:nvSpPr>
        <dsp:cNvPr id="0" name=""/>
        <dsp:cNvSpPr/>
      </dsp:nvSpPr>
      <dsp:spPr>
        <a:xfrm>
          <a:off x="0" y="3582201"/>
          <a:ext cx="44195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272241"/>
          <a:ext cx="3594067" cy="61992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Example Project</a:t>
          </a:r>
          <a:endParaRPr lang="en-US" sz="2100" kern="1200" dirty="0"/>
        </a:p>
      </dsp:txBody>
      <dsp:txXfrm>
        <a:off x="220980" y="3272241"/>
        <a:ext cx="3594067" cy="61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there are many engines out there, we’re talking about Unity because</a:t>
            </a:r>
            <a:r>
              <a:rPr lang="en-US" baseline="0" dirty="0" smtClean="0"/>
              <a:t> a) it’s what we’ve used, and b) it’s what others will likely use because of cost and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2/22/2012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0" y="3352800"/>
            <a:ext cx="7924800" cy="1974059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User Interface </a:t>
            </a:r>
            <a:r>
              <a:rPr dirty="0" smtClean="0"/>
              <a:t>In 3D Engines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 quick tour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Development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User community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Active forums, answer sites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Community wikis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Asset store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332" y="1600200"/>
            <a:ext cx="4410468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4295"/>
          <a:stretch>
            <a:fillRect/>
          </a:stretch>
        </p:blipFill>
        <p:spPr bwMode="auto">
          <a:xfrm>
            <a:off x="1608976" y="1447800"/>
            <a:ext cx="5934824" cy="50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371600"/>
            <a:ext cx="6477000" cy="508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Example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Look at UI in game engines using the Unity engine as an example.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UI In UNITY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Starting UI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extLst/>
          </a:lstStyle>
          <a:p>
            <a:r>
              <a:rPr lang="en-US" dirty="0" smtClean="0"/>
              <a:t>Inherently a 3D system – UI is a 2D </a:t>
            </a:r>
            <a:r>
              <a:rPr lang="en-US" dirty="0" smtClean="0"/>
              <a:t>overlay</a:t>
            </a:r>
          </a:p>
          <a:p>
            <a:endParaRPr lang="en-US" dirty="0" smtClean="0"/>
          </a:p>
          <a:p>
            <a:r>
              <a:rPr lang="en-US" dirty="0" smtClean="0"/>
              <a:t>Two ways to do UI:</a:t>
            </a:r>
          </a:p>
          <a:p>
            <a:pPr lvl="1"/>
            <a:r>
              <a:rPr lang="en-US" dirty="0" smtClean="0"/>
              <a:t>Component based</a:t>
            </a:r>
          </a:p>
          <a:p>
            <a:pPr lvl="1"/>
            <a:r>
              <a:rPr lang="en-US" dirty="0" smtClean="0"/>
              <a:t>Frame (event) </a:t>
            </a:r>
            <a:r>
              <a:rPr lang="en-US" dirty="0" smtClean="0"/>
              <a:t>based</a:t>
            </a:r>
          </a:p>
          <a:p>
            <a:endParaRPr lang="en-US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267200" cy="213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Component-based </a:t>
            </a:r>
            <a:r>
              <a:rPr lang="en-US" dirty="0" err="1" smtClean="0"/>
              <a:t>vs</a:t>
            </a:r>
            <a:r>
              <a:rPr lang="en-US" dirty="0" smtClean="0"/>
              <a:t> Frame-based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4343400" cy="25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600199"/>
            <a:ext cx="4343400" cy="256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319942"/>
            <a:ext cx="4533900" cy="200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Frame-Based 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Layout and components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Manual and automatic layout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 GUI elements you’d expect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00200"/>
            <a:ext cx="3733800" cy="45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No Visual/WYSIWYG layout tools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Basic GUI missing some elements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Traditionally, different use case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Game UI Design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Notes: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Show a game UI, talk about screen layout for these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Talk about sprite managers, </a:t>
            </a:r>
            <a:r>
              <a:rPr lang="en-US" dirty="0" err="1" smtClean="0"/>
              <a:t>atlasing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962400"/>
            <a:ext cx="17413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600200"/>
            <a:ext cx="3490913" cy="192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183</Words>
  <Application>Microsoft Office PowerPoint</Application>
  <PresentationFormat>On-screen Show (4:3)</PresentationFormat>
  <Paragraphs>53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IntroducingPowerPoint2007</vt:lpstr>
      <vt:lpstr>User Interface In 3D Engines</vt:lpstr>
      <vt:lpstr>Section  Overview</vt:lpstr>
      <vt:lpstr>UI In UNITY</vt:lpstr>
      <vt:lpstr>Starting UI</vt:lpstr>
      <vt:lpstr>Component-based vs Frame-based</vt:lpstr>
      <vt:lpstr>Frame-Based UI</vt:lpstr>
      <vt:lpstr>Layout and components</vt:lpstr>
      <vt:lpstr>Downsides</vt:lpstr>
      <vt:lpstr>Game UI Design</vt:lpstr>
      <vt:lpstr>Development Resources</vt:lpstr>
      <vt:lpstr>User community</vt:lpstr>
      <vt:lpstr>Frameworks</vt:lpstr>
      <vt:lpstr>Frameworks</vt:lpstr>
      <vt:lpstr>Example project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2012-02-22T20:15:48Z</dcterms:created>
  <dcterms:modified xsi:type="dcterms:W3CDTF">2012-02-22T23:38:13Z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