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Relationship Id="rId6" Type="http://schemas.openxmlformats.org/officeDocument/2006/relationships/image" Target="../media/image01.gif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5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13.png"/><Relationship Id="rId5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7.png"/><Relationship Id="rId6" Type="http://schemas.openxmlformats.org/officeDocument/2006/relationships/image" Target="../media/image14.png"/><Relationship Id="rId5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gif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" y="4520512"/>
            <a:ext cx="8229600" cy="4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/>
              <a:t>Development of a Python GUI Interface to a YAML configuration File for Propagation of Largely Identical Database Records between Field Project Entries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57200" y="357334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/>
              <a:t>Soo Park and Janine Aquino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81" y="4623187"/>
            <a:ext cx="626068" cy="3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15" y="4596950"/>
            <a:ext cx="373147" cy="37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225" y="4623177"/>
            <a:ext cx="319425" cy="3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0875" y="4546741"/>
            <a:ext cx="475924" cy="47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Diagram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175" y="1263600"/>
            <a:ext cx="4459924" cy="36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Worked Well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PyYaml, a YAML implementation for Python, is effective and easy to use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YAML files are parsed into Python dictionaries 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Implementing PyQt4(Python bindings for Qt) is straightforward 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was hard &amp; what we learned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MVC architecture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YAML does not keep data ordered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Making the code user-friendly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0" name="Shape 150"/>
          <p:cNvSpPr txBox="1"/>
          <p:nvPr/>
        </p:nvSpPr>
        <p:spPr>
          <a:xfrm>
            <a:off x="950150" y="2723775"/>
            <a:ext cx="2558999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./load_data_proj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00" y="1327050"/>
            <a:ext cx="3291724" cy="363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3564825" y="2863125"/>
            <a:ext cx="523200" cy="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Demo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450" y="1222600"/>
            <a:ext cx="3345174" cy="369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75" y="1275187"/>
            <a:ext cx="3250074" cy="359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/>
          <p:nvPr/>
        </p:nvCxnSpPr>
        <p:spPr>
          <a:xfrm>
            <a:off x="4177975" y="2961950"/>
            <a:ext cx="523200" cy="0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Demo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850" y="1316900"/>
            <a:ext cx="3216124" cy="35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50" y="1316900"/>
            <a:ext cx="3216124" cy="355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Demo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412" y="1296625"/>
            <a:ext cx="3250125" cy="359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50" y="3072850"/>
            <a:ext cx="3298050" cy="152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685800" y="2566050"/>
            <a:ext cx="36887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the dataset does not pass the checks: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517625">
            <a:off x="3385249" y="1893514"/>
            <a:ext cx="526470" cy="52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00"/>
              <a:t>Python is a great object oriented language that effectively implements a GUI. 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216450" y="1647600"/>
            <a:ext cx="2711099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DA0002"/>
                </a:solidFill>
              </a:rPr>
              <a:t>Thank you!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DA000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b="1" lang="en" sz="3600">
                <a:solidFill>
                  <a:srgbClr val="DA0002"/>
                </a:solidFill>
              </a:rPr>
              <a:t>Questions?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solidFill>
                  <a:schemeClr val="accent1"/>
                </a:solidFill>
              </a:rPr>
              <a:t>Background and Context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EOL provides data management services to scientific field projects that occur all over the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Instrument PIs (Principal Investigators) collect data and provide that data to EOL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EOL makes this data available to future users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Takes about 1 hour per dataset to load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task..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Create a GUI tool to load datasets into the EOL Metadata Database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Decrease the time to load a dataset from 1 hour to 15 minutes.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Make the overall dataset loading process easier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Increase consistency between similar data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Easy to add new fields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Python &amp; YAML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800"/>
              <a:t>We decided to create a Python GUI tool that creates or modifies YAML formatted configuration files (YAML stands for: YAML Ain’t Markup Language)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Python is a scripting language that has good support for GUI development.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Python is object-oriented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YAML is a powerful, human-readable data serialization language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5"/>
            <a:ext cx="8302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Python &amp; YAML (cont)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buNone/>
            </a:pPr>
            <a:r>
              <a:rPr lang="en" sz="1800"/>
              <a:t>Our primary developer (Soo) is new to software engineering, so the following were key criteria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Python and YAML are both easy to work with for beginners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Prototype GUIs quickly using qt designer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There are other python/QT developed software in-house to learn from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YAML is used throughout EOL/CDS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Structure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110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Model-View-Controller(MVC) architecture was used to structure the code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25" y="1962275"/>
            <a:ext cx="3536650" cy="23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978900" y="1689050"/>
            <a:ext cx="4707900" cy="22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MVC architecture is effective at separating the Model(data processing) from the View(GUI)</a:t>
            </a:r>
          </a:p>
          <a:p>
            <a:pPr indent="-342900" lvl="0" marL="457200" rtl="0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Import external modules to perform repetitive tasks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Structure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115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The model is stored within YAML-formatted files.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Adding a new parameter to the GUI is very easy. Simply add the field name and type to two YAML-formatted GUI configuration files.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975" y="2767247"/>
            <a:ext cx="2349999" cy="1548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hape 95"/>
          <p:cNvCxnSpPr/>
          <p:nvPr/>
        </p:nvCxnSpPr>
        <p:spPr>
          <a:xfrm flipH="1">
            <a:off x="3943225" y="2917500"/>
            <a:ext cx="1304399" cy="387299"/>
          </a:xfrm>
          <a:prstGeom prst="straightConnector1">
            <a:avLst/>
          </a:prstGeom>
          <a:noFill/>
          <a:ln cap="flat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5247625" y="2720500"/>
            <a:ext cx="1766400" cy="25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 Separator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4054099" y="3737274"/>
            <a:ext cx="1599300" cy="29400"/>
          </a:xfrm>
          <a:prstGeom prst="straightConnector1">
            <a:avLst/>
          </a:prstGeom>
          <a:noFill/>
          <a:ln cap="flat" w="28575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5653400" y="3569675"/>
            <a:ext cx="1766400" cy="25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Line Fields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Structure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146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Simply add a line to a YAML-formatted message file to display a tooltip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The GUI is created by reading the YAML and creating fields in the order they occur, so order is important.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49" y="2806625"/>
            <a:ext cx="2556074" cy="19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412" y="3276500"/>
            <a:ext cx="4048374" cy="96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 rot="10800000">
            <a:off x="3641300" y="3641175"/>
            <a:ext cx="713400" cy="5435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Structure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191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Five different field types: single line, multiple lines, drop box, check box, and date and time.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The GUI incorporates all five field types and can read them from, or write them to, a YAML file in the format required to be loaded to the metadata database.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535" y="257337"/>
            <a:ext cx="744252" cy="7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75" y="3326400"/>
            <a:ext cx="27146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