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4178-06EE-A04F-A6F8-C91D14A29D7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BFFF-A45A-8B41-BDBB-C167327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319059" y="5065059"/>
            <a:ext cx="3704664" cy="1503375"/>
          </a:xfrm>
          <a:prstGeom prst="rect">
            <a:avLst/>
          </a:prstGeom>
          <a:solidFill>
            <a:schemeClr val="bg2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882" y="732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289" y="17033"/>
            <a:ext cx="60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Input and Output Flow for Pre-Processing </a:t>
            </a:r>
            <a:endParaRPr lang="en-US" sz="2400" i="1" u="sng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2294" y="1822824"/>
            <a:ext cx="9091706" cy="29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4903695"/>
            <a:ext cx="9144000" cy="29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94" y="201699"/>
            <a:ext cx="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Inputs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94" y="1960282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Processes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93" y="4988858"/>
            <a:ext cx="9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Outputs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9" name="Document 18"/>
          <p:cNvSpPr/>
          <p:nvPr/>
        </p:nvSpPr>
        <p:spPr>
          <a:xfrm>
            <a:off x="3904763" y="944451"/>
            <a:ext cx="1165413" cy="6574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 err="1" smtClean="0"/>
              <a:t>sotope.input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1" name="Multidocument 20"/>
          <p:cNvSpPr/>
          <p:nvPr/>
        </p:nvSpPr>
        <p:spPr>
          <a:xfrm>
            <a:off x="7025341" y="933824"/>
            <a:ext cx="1102659" cy="717176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OPUS Files</a:t>
            </a:r>
            <a:endParaRPr lang="en-US" sz="1600" dirty="0"/>
          </a:p>
        </p:txBody>
      </p:sp>
      <p:sp>
        <p:nvSpPr>
          <p:cNvPr id="23" name="Process 22"/>
          <p:cNvSpPr/>
          <p:nvPr/>
        </p:nvSpPr>
        <p:spPr>
          <a:xfrm>
            <a:off x="6252882" y="2584823"/>
            <a:ext cx="2487705" cy="1763059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Geometric calculations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Constructs spectral </a:t>
            </a:r>
            <a:r>
              <a:rPr lang="en-US" sz="1400" dirty="0" err="1" smtClean="0">
                <a:solidFill>
                  <a:schemeClr val="tx1"/>
                </a:solidFill>
              </a:rPr>
              <a:t>db</a:t>
            </a:r>
            <a:r>
              <a:rPr lang="en-US" sz="1400" dirty="0" smtClean="0">
                <a:solidFill>
                  <a:schemeClr val="tx1"/>
                </a:solidFill>
              </a:rPr>
              <a:t>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Converts OPUS raw data to .</a:t>
            </a:r>
            <a:r>
              <a:rPr lang="en-US" sz="1400" dirty="0" err="1" smtClean="0">
                <a:solidFill>
                  <a:schemeClr val="tx1"/>
                </a:solidFill>
              </a:rPr>
              <a:t>bnr</a:t>
            </a:r>
            <a:r>
              <a:rPr lang="en-US" sz="1400" dirty="0" smtClean="0">
                <a:solidFill>
                  <a:schemeClr val="tx1"/>
                </a:solidFill>
              </a:rPr>
              <a:t> format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Document 26"/>
          <p:cNvSpPr/>
          <p:nvPr/>
        </p:nvSpPr>
        <p:spPr>
          <a:xfrm>
            <a:off x="2088030" y="5507610"/>
            <a:ext cx="1023470" cy="106082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Reduced Spectral File</a:t>
            </a:r>
          </a:p>
          <a:p>
            <a:pPr algn="ctr"/>
            <a:r>
              <a:rPr lang="en-US" sz="1400" dirty="0" err="1" smtClean="0"/>
              <a:t>X_Y.hbin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05283" y="2584823"/>
            <a:ext cx="102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ckopus.f90</a:t>
            </a:r>
            <a:endParaRPr lang="en-US" sz="1400" u="sng" dirty="0"/>
          </a:p>
        </p:txBody>
      </p:sp>
      <p:sp>
        <p:nvSpPr>
          <p:cNvPr id="52" name="Multidocument 51"/>
          <p:cNvSpPr/>
          <p:nvPr/>
        </p:nvSpPr>
        <p:spPr>
          <a:xfrm>
            <a:off x="7630460" y="5423647"/>
            <a:ext cx="1110127" cy="933832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</a:t>
            </a:r>
            <a:r>
              <a:rPr lang="en-US" sz="1400" dirty="0" err="1" smtClean="0"/>
              <a:t>bnr</a:t>
            </a:r>
            <a:r>
              <a:rPr lang="en-US" sz="1400" dirty="0" smtClean="0"/>
              <a:t> Files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19059" y="5065059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cxnSp>
        <p:nvCxnSpPr>
          <p:cNvPr id="55" name="Elbow Connector 54"/>
          <p:cNvCxnSpPr>
            <a:stCxn id="21" idx="2"/>
            <a:endCxn id="23" idx="0"/>
          </p:cNvCxnSpPr>
          <p:nvPr/>
        </p:nvCxnSpPr>
        <p:spPr>
          <a:xfrm rot="5400000">
            <a:off x="7017874" y="2102701"/>
            <a:ext cx="960983" cy="326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3" idx="2"/>
            <a:endCxn id="76" idx="0"/>
          </p:cNvCxnSpPr>
          <p:nvPr/>
        </p:nvCxnSpPr>
        <p:spPr>
          <a:xfrm rot="5400000">
            <a:off x="6394006" y="4474953"/>
            <a:ext cx="1229800" cy="975658"/>
          </a:xfrm>
          <a:prstGeom prst="bentConnector3">
            <a:avLst>
              <a:gd name="adj1" fmla="val 3299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3" idx="2"/>
            <a:endCxn id="52" idx="0"/>
          </p:cNvCxnSpPr>
          <p:nvPr/>
        </p:nvCxnSpPr>
        <p:spPr>
          <a:xfrm rot="16200000" flipH="1">
            <a:off x="7341433" y="4503183"/>
            <a:ext cx="1075765" cy="765161"/>
          </a:xfrm>
          <a:prstGeom prst="bentConnector3">
            <a:avLst>
              <a:gd name="adj1" fmla="val 3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Stored Data 75"/>
          <p:cNvSpPr/>
          <p:nvPr/>
        </p:nvSpPr>
        <p:spPr>
          <a:xfrm>
            <a:off x="5853952" y="5577682"/>
            <a:ext cx="1334249" cy="618281"/>
          </a:xfrm>
          <a:prstGeom prst="flowChartOnlineStorag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Spectral DB </a:t>
            </a:r>
            <a:endParaRPr lang="en-US" sz="16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134813" y="2475587"/>
            <a:ext cx="3468740" cy="2241625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14234" y="4347880"/>
            <a:ext cx="268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sfitLayer0.py (slide 5)</a:t>
            </a:r>
            <a:endParaRPr lang="en-US" dirty="0"/>
          </a:p>
        </p:txBody>
      </p:sp>
      <p:sp>
        <p:nvSpPr>
          <p:cNvPr id="22" name="Process 21"/>
          <p:cNvSpPr/>
          <p:nvPr/>
        </p:nvSpPr>
        <p:spPr>
          <a:xfrm>
            <a:off x="1738291" y="2584821"/>
            <a:ext cx="2166472" cy="1763059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Extract relevant spectral lines from HITRAN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2" idx="2"/>
            <a:endCxn id="27" idx="0"/>
          </p:cNvCxnSpPr>
          <p:nvPr/>
        </p:nvCxnSpPr>
        <p:spPr>
          <a:xfrm rot="5400000">
            <a:off x="2130781" y="4816864"/>
            <a:ext cx="1159730" cy="2217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</p:cNvCxnSpPr>
          <p:nvPr/>
        </p:nvCxnSpPr>
        <p:spPr>
          <a:xfrm rot="16200000" flipH="1">
            <a:off x="1181574" y="1795582"/>
            <a:ext cx="1058374" cy="520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5" idx="2"/>
            <a:endCxn id="22" idx="0"/>
          </p:cNvCxnSpPr>
          <p:nvPr/>
        </p:nvCxnSpPr>
        <p:spPr>
          <a:xfrm rot="5400000">
            <a:off x="2437328" y="1910648"/>
            <a:ext cx="1058372" cy="2899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9" idx="2"/>
          </p:cNvCxnSpPr>
          <p:nvPr/>
        </p:nvCxnSpPr>
        <p:spPr>
          <a:xfrm rot="5400000">
            <a:off x="3469305" y="1566656"/>
            <a:ext cx="1026421" cy="1009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34875" y="2584820"/>
            <a:ext cx="85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h</a:t>
            </a:r>
            <a:r>
              <a:rPr lang="en-US" sz="1400" u="sng" dirty="0" smtClean="0"/>
              <a:t>bin.f90</a:t>
            </a:r>
            <a:endParaRPr lang="en-US" sz="1400" u="sng" dirty="0"/>
          </a:p>
        </p:txBody>
      </p:sp>
      <p:sp>
        <p:nvSpPr>
          <p:cNvPr id="35" name="Document 34"/>
          <p:cNvSpPr/>
          <p:nvPr/>
        </p:nvSpPr>
        <p:spPr>
          <a:xfrm>
            <a:off x="2745442" y="912499"/>
            <a:ext cx="732118" cy="6574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fit4.ctl</a:t>
            </a:r>
            <a:endParaRPr lang="en-US" sz="1400" dirty="0"/>
          </a:p>
        </p:txBody>
      </p:sp>
      <p:sp>
        <p:nvSpPr>
          <p:cNvPr id="44" name="Document 43"/>
          <p:cNvSpPr/>
          <p:nvPr/>
        </p:nvSpPr>
        <p:spPr>
          <a:xfrm>
            <a:off x="727263" y="686820"/>
            <a:ext cx="1690051" cy="104680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/>
              <a:t>hbin.input</a:t>
            </a:r>
            <a:endParaRPr lang="en-US" sz="1400" dirty="0"/>
          </a:p>
        </p:txBody>
      </p:sp>
      <p:sp>
        <p:nvSpPr>
          <p:cNvPr id="16" name="Stored Data 15"/>
          <p:cNvSpPr/>
          <p:nvPr/>
        </p:nvSpPr>
        <p:spPr>
          <a:xfrm>
            <a:off x="791548" y="1069498"/>
            <a:ext cx="1318318" cy="456951"/>
          </a:xfrm>
          <a:prstGeom prst="flowChartOnlineStorag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HITRAN DB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5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3023487" y="5162176"/>
            <a:ext cx="5942108" cy="1568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7429" y="496904"/>
            <a:ext cx="4161116" cy="1246255"/>
            <a:chOff x="679825" y="478698"/>
            <a:chExt cx="4161116" cy="1246255"/>
          </a:xfrm>
        </p:grpSpPr>
        <p:sp>
          <p:nvSpPr>
            <p:cNvPr id="18" name="Rectangle 17"/>
            <p:cNvSpPr/>
            <p:nvPr/>
          </p:nvSpPr>
          <p:spPr>
            <a:xfrm>
              <a:off x="679826" y="564492"/>
              <a:ext cx="4161115" cy="1160461"/>
            </a:xfrm>
            <a:prstGeom prst="rect">
              <a:avLst/>
            </a:prstGeom>
            <a:solidFill>
              <a:schemeClr val="bg2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cument 18"/>
            <p:cNvSpPr/>
            <p:nvPr/>
          </p:nvSpPr>
          <p:spPr>
            <a:xfrm>
              <a:off x="3585883" y="933824"/>
              <a:ext cx="1150471" cy="657412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Model Meteorological data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9825" y="478698"/>
              <a:ext cx="1760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refmaker.input</a:t>
              </a:r>
              <a:endParaRPr lang="en-US" dirty="0"/>
            </a:p>
          </p:txBody>
        </p:sp>
        <p:sp>
          <p:nvSpPr>
            <p:cNvPr id="38" name="Document 37"/>
            <p:cNvSpPr/>
            <p:nvPr/>
          </p:nvSpPr>
          <p:spPr>
            <a:xfrm>
              <a:off x="744960" y="933824"/>
              <a:ext cx="1150471" cy="657412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 Meteorological Data</a:t>
              </a:r>
              <a:endParaRPr lang="en-US" sz="1200" dirty="0"/>
            </a:p>
          </p:txBody>
        </p:sp>
        <p:sp>
          <p:nvSpPr>
            <p:cNvPr id="40" name="Stored Data 39"/>
            <p:cNvSpPr/>
            <p:nvPr/>
          </p:nvSpPr>
          <p:spPr>
            <a:xfrm>
              <a:off x="2054412" y="937097"/>
              <a:ext cx="1314826" cy="613950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VMR Profile DB</a:t>
              </a:r>
              <a:endParaRPr lang="en-US" sz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80882" y="732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0569" y="17033"/>
            <a:ext cx="583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Input and Output flow for Core Processing </a:t>
            </a:r>
            <a:endParaRPr lang="en-US" sz="2400" i="1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294" y="1852706"/>
            <a:ext cx="4226251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4903695"/>
            <a:ext cx="9144000" cy="29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27572"/>
            <a:ext cx="79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Inputs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562261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Processes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668681"/>
            <a:ext cx="9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Outputs</a:t>
            </a:r>
            <a:endParaRPr lang="en-US" dirty="0">
              <a:solidFill>
                <a:srgbClr val="660066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65412" y="2250878"/>
            <a:ext cx="2178141" cy="1141791"/>
            <a:chOff x="1516530" y="2584823"/>
            <a:chExt cx="2166472" cy="1763059"/>
          </a:xfrm>
        </p:grpSpPr>
        <p:sp>
          <p:nvSpPr>
            <p:cNvPr id="22" name="Process 21"/>
            <p:cNvSpPr/>
            <p:nvPr/>
          </p:nvSpPr>
          <p:spPr>
            <a:xfrm>
              <a:off x="1516530" y="2584823"/>
              <a:ext cx="2166472" cy="1763059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Merge meteorological data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6530" y="2584823"/>
              <a:ext cx="851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refmaker</a:t>
              </a:r>
              <a:endParaRPr lang="en-US" sz="1400" u="sng" dirty="0"/>
            </a:p>
          </p:txBody>
        </p:sp>
      </p:grpSp>
      <p:cxnSp>
        <p:nvCxnSpPr>
          <p:cNvPr id="33" name="Elbow Connector 32"/>
          <p:cNvCxnSpPr>
            <a:stCxn id="38" idx="2"/>
            <a:endCxn id="22" idx="0"/>
          </p:cNvCxnSpPr>
          <p:nvPr/>
        </p:nvCxnSpPr>
        <p:spPr>
          <a:xfrm rot="16200000" flipH="1">
            <a:off x="1163692" y="1160087"/>
            <a:ext cx="684898" cy="1496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0" idx="2"/>
            <a:endCxn id="22" idx="0"/>
          </p:cNvCxnSpPr>
          <p:nvPr/>
        </p:nvCxnSpPr>
        <p:spPr>
          <a:xfrm rot="16200000" flipH="1">
            <a:off x="1861144" y="1857538"/>
            <a:ext cx="681625" cy="105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9" idx="2"/>
            <a:endCxn id="22" idx="0"/>
          </p:cNvCxnSpPr>
          <p:nvPr/>
        </p:nvCxnSpPr>
        <p:spPr>
          <a:xfrm rot="5400000">
            <a:off x="2584154" y="1236309"/>
            <a:ext cx="684898" cy="1344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278050" y="2250426"/>
            <a:ext cx="2537244" cy="1142244"/>
            <a:chOff x="6181911" y="2311399"/>
            <a:chExt cx="2487705" cy="1763059"/>
          </a:xfrm>
        </p:grpSpPr>
        <p:sp>
          <p:nvSpPr>
            <p:cNvPr id="23" name="Process 22"/>
            <p:cNvSpPr/>
            <p:nvPr/>
          </p:nvSpPr>
          <p:spPr>
            <a:xfrm>
              <a:off x="6181911" y="2311399"/>
              <a:ext cx="2487705" cy="1763059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Prepare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ascii</a:t>
              </a:r>
              <a:r>
                <a:rPr lang="en-US" sz="1400" dirty="0" smtClean="0">
                  <a:solidFill>
                    <a:schemeClr val="tx1"/>
                  </a:solidFill>
                </a:rPr>
                <a:t> spectral file for sfit4 input (t15asc)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81911" y="2312015"/>
              <a:ext cx="1020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pspec.f90</a:t>
              </a:r>
              <a:endParaRPr lang="en-US" sz="1400" u="sng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21294" y="499003"/>
            <a:ext cx="3066677" cy="1225950"/>
            <a:chOff x="5763558" y="499003"/>
            <a:chExt cx="3324413" cy="1225950"/>
          </a:xfrm>
        </p:grpSpPr>
        <p:sp>
          <p:nvSpPr>
            <p:cNvPr id="43" name="Rectangle 42"/>
            <p:cNvSpPr/>
            <p:nvPr/>
          </p:nvSpPr>
          <p:spPr>
            <a:xfrm>
              <a:off x="5763558" y="571030"/>
              <a:ext cx="3324413" cy="1153923"/>
            </a:xfrm>
            <a:prstGeom prst="rect">
              <a:avLst/>
            </a:prstGeom>
            <a:solidFill>
              <a:schemeClr val="bg2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63558" y="499003"/>
              <a:ext cx="1760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pspec.input</a:t>
              </a:r>
              <a:endParaRPr lang="en-US" dirty="0"/>
            </a:p>
          </p:txBody>
        </p:sp>
      </p:grpSp>
      <p:sp>
        <p:nvSpPr>
          <p:cNvPr id="56" name="Multidocument 55"/>
          <p:cNvSpPr/>
          <p:nvPr/>
        </p:nvSpPr>
        <p:spPr>
          <a:xfrm>
            <a:off x="6252882" y="922490"/>
            <a:ext cx="1023471" cy="65741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BNR Files</a:t>
            </a:r>
            <a:endParaRPr lang="en-US" sz="1600" dirty="0"/>
          </a:p>
        </p:txBody>
      </p:sp>
      <p:sp>
        <p:nvSpPr>
          <p:cNvPr id="57" name="Stored Data 56"/>
          <p:cNvSpPr/>
          <p:nvPr/>
        </p:nvSpPr>
        <p:spPr>
          <a:xfrm>
            <a:off x="7650769" y="937432"/>
            <a:ext cx="1314826" cy="61395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Spectral DB</a:t>
            </a:r>
            <a:endParaRPr lang="en-US" sz="1200" dirty="0"/>
          </a:p>
        </p:txBody>
      </p:sp>
      <p:cxnSp>
        <p:nvCxnSpPr>
          <p:cNvPr id="58" name="Elbow Connector 57"/>
          <p:cNvCxnSpPr>
            <a:stCxn id="56" idx="2"/>
            <a:endCxn id="23" idx="0"/>
          </p:cNvCxnSpPr>
          <p:nvPr/>
        </p:nvCxnSpPr>
        <p:spPr>
          <a:xfrm rot="16200000" flipH="1">
            <a:off x="6772350" y="1476104"/>
            <a:ext cx="695420" cy="8532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7" idx="2"/>
            <a:endCxn id="23" idx="0"/>
          </p:cNvCxnSpPr>
          <p:nvPr/>
        </p:nvCxnSpPr>
        <p:spPr>
          <a:xfrm rot="5400000">
            <a:off x="7577905" y="1520149"/>
            <a:ext cx="699044" cy="761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161132" y="3795059"/>
            <a:ext cx="1740649" cy="892254"/>
            <a:chOff x="6181910" y="2311399"/>
            <a:chExt cx="2487706" cy="1763059"/>
          </a:xfrm>
        </p:grpSpPr>
        <p:sp>
          <p:nvSpPr>
            <p:cNvPr id="66" name="Process 65"/>
            <p:cNvSpPr/>
            <p:nvPr/>
          </p:nvSpPr>
          <p:spPr>
            <a:xfrm>
              <a:off x="6181911" y="2311399"/>
              <a:ext cx="2487705" cy="1763059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Spectral fit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81910" y="2312015"/>
              <a:ext cx="1131746" cy="48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sfit4.f90</a:t>
              </a:r>
              <a:endParaRPr lang="en-US" sz="1400" u="sng" dirty="0"/>
            </a:p>
          </p:txBody>
        </p:sp>
      </p:grpSp>
      <p:sp>
        <p:nvSpPr>
          <p:cNvPr id="79" name="Document 78"/>
          <p:cNvSpPr/>
          <p:nvPr/>
        </p:nvSpPr>
        <p:spPr>
          <a:xfrm>
            <a:off x="6970062" y="3912479"/>
            <a:ext cx="1150471" cy="6574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T15acs</a:t>
            </a:r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80" name="Document 79"/>
          <p:cNvSpPr/>
          <p:nvPr/>
        </p:nvSpPr>
        <p:spPr>
          <a:xfrm>
            <a:off x="1677145" y="3912481"/>
            <a:ext cx="1150471" cy="6574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reference.prf</a:t>
            </a:r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81" name="Elbow Connector 80"/>
          <p:cNvCxnSpPr>
            <a:stCxn id="148" idx="1"/>
            <a:endCxn id="66" idx="0"/>
          </p:cNvCxnSpPr>
          <p:nvPr/>
        </p:nvCxnSpPr>
        <p:spPr>
          <a:xfrm rot="10800000" flipH="1" flipV="1">
            <a:off x="4666457" y="2167947"/>
            <a:ext cx="364999" cy="1627111"/>
          </a:xfrm>
          <a:prstGeom prst="bentConnector4">
            <a:avLst>
              <a:gd name="adj1" fmla="val -62630"/>
              <a:gd name="adj2" fmla="val 5729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6" idx="2"/>
            <a:endCxn id="110" idx="0"/>
          </p:cNvCxnSpPr>
          <p:nvPr/>
        </p:nvCxnSpPr>
        <p:spPr>
          <a:xfrm rot="5400000">
            <a:off x="3155198" y="3466998"/>
            <a:ext cx="655944" cy="30965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3"/>
            <a:endCxn id="66" idx="1"/>
          </p:cNvCxnSpPr>
          <p:nvPr/>
        </p:nvCxnSpPr>
        <p:spPr>
          <a:xfrm flipV="1">
            <a:off x="2827616" y="4241186"/>
            <a:ext cx="13335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66" idx="3"/>
          </p:cNvCxnSpPr>
          <p:nvPr/>
        </p:nvCxnSpPr>
        <p:spPr>
          <a:xfrm rot="10800000" flipV="1">
            <a:off x="5901782" y="4241184"/>
            <a:ext cx="106828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3" idx="2"/>
            <a:endCxn id="79" idx="0"/>
          </p:cNvCxnSpPr>
          <p:nvPr/>
        </p:nvCxnSpPr>
        <p:spPr>
          <a:xfrm rot="5400000">
            <a:off x="7286081" y="3651887"/>
            <a:ext cx="519809" cy="13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22" idx="2"/>
            <a:endCxn id="80" idx="0"/>
          </p:cNvCxnSpPr>
          <p:nvPr/>
        </p:nvCxnSpPr>
        <p:spPr>
          <a:xfrm rot="5400000">
            <a:off x="1993526" y="3651524"/>
            <a:ext cx="519812" cy="2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423148" y="5343257"/>
            <a:ext cx="1023470" cy="849869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sfit4.dtl</a:t>
            </a:r>
            <a:endParaRPr lang="en-US" sz="1400" dirty="0"/>
          </a:p>
        </p:txBody>
      </p:sp>
      <p:sp>
        <p:nvSpPr>
          <p:cNvPr id="111" name="Document 110"/>
          <p:cNvSpPr/>
          <p:nvPr/>
        </p:nvSpPr>
        <p:spPr>
          <a:xfrm>
            <a:off x="3090722" y="5343257"/>
            <a:ext cx="1023470" cy="849869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Vector</a:t>
            </a:r>
            <a:endParaRPr lang="en-US" sz="1400" dirty="0"/>
          </a:p>
        </p:txBody>
      </p:sp>
      <p:sp>
        <p:nvSpPr>
          <p:cNvPr id="112" name="Document 111"/>
          <p:cNvSpPr/>
          <p:nvPr/>
        </p:nvSpPr>
        <p:spPr>
          <a:xfrm>
            <a:off x="4713942" y="5343257"/>
            <a:ext cx="1023470" cy="849869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K, K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, Matrices</a:t>
            </a:r>
            <a:endParaRPr lang="en-US" sz="1400" dirty="0"/>
          </a:p>
        </p:txBody>
      </p:sp>
      <p:sp>
        <p:nvSpPr>
          <p:cNvPr id="113" name="Document 112"/>
          <p:cNvSpPr/>
          <p:nvPr/>
        </p:nvSpPr>
        <p:spPr>
          <a:xfrm>
            <a:off x="6252882" y="5343257"/>
            <a:ext cx="1023470" cy="849869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Fitted Spectra</a:t>
            </a:r>
            <a:endParaRPr lang="en-US" sz="1400" dirty="0"/>
          </a:p>
        </p:txBody>
      </p:sp>
      <p:cxnSp>
        <p:nvCxnSpPr>
          <p:cNvPr id="115" name="Elbow Connector 114"/>
          <p:cNvCxnSpPr>
            <a:stCxn id="66" idx="2"/>
            <a:endCxn id="111" idx="0"/>
          </p:cNvCxnSpPr>
          <p:nvPr/>
        </p:nvCxnSpPr>
        <p:spPr>
          <a:xfrm rot="5400000">
            <a:off x="3988985" y="4300785"/>
            <a:ext cx="655944" cy="142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66" idx="2"/>
            <a:endCxn id="112" idx="0"/>
          </p:cNvCxnSpPr>
          <p:nvPr/>
        </p:nvCxnSpPr>
        <p:spPr>
          <a:xfrm rot="16200000" flipH="1">
            <a:off x="4800595" y="4918175"/>
            <a:ext cx="655944" cy="1942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66" idx="2"/>
            <a:endCxn id="113" idx="0"/>
          </p:cNvCxnSpPr>
          <p:nvPr/>
        </p:nvCxnSpPr>
        <p:spPr>
          <a:xfrm rot="16200000" flipH="1">
            <a:off x="5570065" y="4148705"/>
            <a:ext cx="655944" cy="1733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80870" y="6289599"/>
            <a:ext cx="17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 Output</a:t>
            </a:r>
            <a:endParaRPr lang="en-US" dirty="0"/>
          </a:p>
        </p:txBody>
      </p:sp>
      <p:sp>
        <p:nvSpPr>
          <p:cNvPr id="126" name="Multidocument 125"/>
          <p:cNvSpPr/>
          <p:nvPr/>
        </p:nvSpPr>
        <p:spPr>
          <a:xfrm>
            <a:off x="7628358" y="5343257"/>
            <a:ext cx="1232648" cy="849869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 Outputs</a:t>
            </a:r>
            <a:endParaRPr lang="en-US" sz="1600" dirty="0"/>
          </a:p>
        </p:txBody>
      </p:sp>
      <p:cxnSp>
        <p:nvCxnSpPr>
          <p:cNvPr id="130" name="Elbow Connector 129"/>
          <p:cNvCxnSpPr>
            <a:stCxn id="66" idx="2"/>
            <a:endCxn id="126" idx="0"/>
          </p:cNvCxnSpPr>
          <p:nvPr/>
        </p:nvCxnSpPr>
        <p:spPr>
          <a:xfrm rot="16200000" flipH="1">
            <a:off x="6352498" y="3366271"/>
            <a:ext cx="655944" cy="3298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021294" y="1855694"/>
            <a:ext cx="3157972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78545" y="1855694"/>
            <a:ext cx="0" cy="80383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021294" y="1855694"/>
            <a:ext cx="0" cy="80383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274810" y="2659530"/>
            <a:ext cx="174275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Document 145"/>
          <p:cNvSpPr/>
          <p:nvPr/>
        </p:nvSpPr>
        <p:spPr>
          <a:xfrm>
            <a:off x="4666458" y="717876"/>
            <a:ext cx="1028824" cy="47485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fit4.ctl</a:t>
            </a:r>
            <a:endParaRPr lang="en-US" sz="1200" dirty="0"/>
          </a:p>
        </p:txBody>
      </p:sp>
      <p:sp>
        <p:nvSpPr>
          <p:cNvPr id="147" name="Document 146"/>
          <p:cNvSpPr/>
          <p:nvPr/>
        </p:nvSpPr>
        <p:spPr>
          <a:xfrm>
            <a:off x="4666458" y="1313955"/>
            <a:ext cx="1028824" cy="47485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</a:t>
            </a:r>
            <a:r>
              <a:rPr lang="en-US" sz="1200" dirty="0" err="1" smtClean="0"/>
              <a:t>tation.layers</a:t>
            </a:r>
            <a:endParaRPr lang="en-US" sz="1200" dirty="0"/>
          </a:p>
        </p:txBody>
      </p:sp>
      <p:sp>
        <p:nvSpPr>
          <p:cNvPr id="148" name="Document 147"/>
          <p:cNvSpPr/>
          <p:nvPr/>
        </p:nvSpPr>
        <p:spPr>
          <a:xfrm>
            <a:off x="4666458" y="1930521"/>
            <a:ext cx="1028824" cy="47485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X_Y.hbin</a:t>
            </a:r>
            <a:endParaRPr lang="en-US" sz="1200" dirty="0"/>
          </a:p>
        </p:txBody>
      </p:sp>
      <p:cxnSp>
        <p:nvCxnSpPr>
          <p:cNvPr id="152" name="Elbow Connector 151"/>
          <p:cNvCxnSpPr>
            <a:stCxn id="147" idx="1"/>
            <a:endCxn id="66" idx="0"/>
          </p:cNvCxnSpPr>
          <p:nvPr/>
        </p:nvCxnSpPr>
        <p:spPr>
          <a:xfrm rot="10800000" flipH="1" flipV="1">
            <a:off x="4666457" y="1551381"/>
            <a:ext cx="364999" cy="2243677"/>
          </a:xfrm>
          <a:prstGeom prst="bentConnector4">
            <a:avLst>
              <a:gd name="adj1" fmla="val -62630"/>
              <a:gd name="adj2" fmla="val 6927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6" idx="1"/>
            <a:endCxn id="66" idx="0"/>
          </p:cNvCxnSpPr>
          <p:nvPr/>
        </p:nvCxnSpPr>
        <p:spPr>
          <a:xfrm rot="10800000" flipH="1" flipV="1">
            <a:off x="4666457" y="955303"/>
            <a:ext cx="364999" cy="2839756"/>
          </a:xfrm>
          <a:prstGeom prst="bentConnector4">
            <a:avLst>
              <a:gd name="adj1" fmla="val -62630"/>
              <a:gd name="adj2" fmla="val 7601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Diagonal Corner Rectangle 27"/>
          <p:cNvSpPr/>
          <p:nvPr/>
        </p:nvSpPr>
        <p:spPr>
          <a:xfrm>
            <a:off x="485588" y="1486648"/>
            <a:ext cx="8509001" cy="4004234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882" y="732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2941" y="17033"/>
            <a:ext cx="31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Python Layering</a:t>
            </a:r>
            <a:endParaRPr lang="en-US" sz="2400" i="1" u="sng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2294" y="1220980"/>
            <a:ext cx="9091706" cy="29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5653740"/>
            <a:ext cx="9144000" cy="29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27572"/>
            <a:ext cx="79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Inputs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3349" y="119652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Processes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668681"/>
            <a:ext cx="9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Outputs</a:t>
            </a:r>
            <a:endParaRPr lang="en-US" dirty="0">
              <a:solidFill>
                <a:srgbClr val="660066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65412" y="1681550"/>
            <a:ext cx="2178141" cy="1141791"/>
            <a:chOff x="1516530" y="2584823"/>
            <a:chExt cx="2166472" cy="1763059"/>
          </a:xfrm>
        </p:grpSpPr>
        <p:sp>
          <p:nvSpPr>
            <p:cNvPr id="22" name="Process 21"/>
            <p:cNvSpPr/>
            <p:nvPr/>
          </p:nvSpPr>
          <p:spPr>
            <a:xfrm>
              <a:off x="1516530" y="2584823"/>
              <a:ext cx="2166472" cy="1763059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Merge meteorological data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6530" y="2584823"/>
              <a:ext cx="851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refmaker</a:t>
              </a:r>
              <a:endParaRPr lang="en-US" sz="1400" u="sng" dirty="0"/>
            </a:p>
          </p:txBody>
        </p:sp>
      </p:grpSp>
      <p:sp>
        <p:nvSpPr>
          <p:cNvPr id="79" name="Document 78"/>
          <p:cNvSpPr/>
          <p:nvPr/>
        </p:nvSpPr>
        <p:spPr>
          <a:xfrm>
            <a:off x="6970062" y="4022429"/>
            <a:ext cx="1150471" cy="6574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T15acs</a:t>
            </a:r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80" name="Document 79"/>
          <p:cNvSpPr/>
          <p:nvPr/>
        </p:nvSpPr>
        <p:spPr>
          <a:xfrm>
            <a:off x="1677145" y="4024546"/>
            <a:ext cx="1150471" cy="6574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reference.prf</a:t>
            </a:r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102" name="Elbow Connector 101"/>
          <p:cNvCxnSpPr>
            <a:stCxn id="22" idx="2"/>
            <a:endCxn id="80" idx="0"/>
          </p:cNvCxnSpPr>
          <p:nvPr/>
        </p:nvCxnSpPr>
        <p:spPr>
          <a:xfrm rot="5400000">
            <a:off x="1652830" y="3422892"/>
            <a:ext cx="1201205" cy="2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16200000" flipH="1">
            <a:off x="1778716" y="1205783"/>
            <a:ext cx="949432" cy="2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 Diagonal Corner Rectangle 29"/>
          <p:cNvSpPr/>
          <p:nvPr/>
        </p:nvSpPr>
        <p:spPr>
          <a:xfrm>
            <a:off x="3600825" y="3533106"/>
            <a:ext cx="2808952" cy="1651000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2004" y="5142353"/>
            <a:ext cx="225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sfitLayer1.py (slide 4) 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161130" y="3912479"/>
            <a:ext cx="1740649" cy="892254"/>
            <a:chOff x="6181910" y="2311399"/>
            <a:chExt cx="2487706" cy="1763059"/>
          </a:xfrm>
        </p:grpSpPr>
        <p:sp>
          <p:nvSpPr>
            <p:cNvPr id="66" name="Process 65"/>
            <p:cNvSpPr/>
            <p:nvPr/>
          </p:nvSpPr>
          <p:spPr>
            <a:xfrm>
              <a:off x="6181911" y="2311399"/>
              <a:ext cx="2487705" cy="1763059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Spectral fit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81910" y="2312015"/>
              <a:ext cx="1131746" cy="48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sfit4.f90</a:t>
              </a:r>
              <a:endParaRPr lang="en-US" sz="1400" u="sng" dirty="0"/>
            </a:p>
          </p:txBody>
        </p:sp>
      </p:grpSp>
      <p:cxnSp>
        <p:nvCxnSpPr>
          <p:cNvPr id="84" name="Elbow Connector 83"/>
          <p:cNvCxnSpPr>
            <a:stCxn id="66" idx="2"/>
          </p:cNvCxnSpPr>
          <p:nvPr/>
        </p:nvCxnSpPr>
        <p:spPr>
          <a:xfrm rot="16200000" flipH="1">
            <a:off x="4437393" y="5398794"/>
            <a:ext cx="1192040" cy="39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66" idx="0"/>
          </p:cNvCxnSpPr>
          <p:nvPr/>
        </p:nvCxnSpPr>
        <p:spPr>
          <a:xfrm rot="16200000" flipH="1">
            <a:off x="3497311" y="2378335"/>
            <a:ext cx="30682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3"/>
            <a:endCxn id="66" idx="1"/>
          </p:cNvCxnSpPr>
          <p:nvPr/>
        </p:nvCxnSpPr>
        <p:spPr>
          <a:xfrm>
            <a:off x="2827616" y="4353252"/>
            <a:ext cx="1333515" cy="5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66" idx="3"/>
          </p:cNvCxnSpPr>
          <p:nvPr/>
        </p:nvCxnSpPr>
        <p:spPr>
          <a:xfrm rot="10800000" flipV="1">
            <a:off x="5901780" y="4351134"/>
            <a:ext cx="1068283" cy="7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 Diagonal Corner Rectangle 31"/>
          <p:cNvSpPr/>
          <p:nvPr/>
        </p:nvSpPr>
        <p:spPr>
          <a:xfrm>
            <a:off x="6142198" y="1554980"/>
            <a:ext cx="2808952" cy="1651000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25464" y="4841942"/>
            <a:ext cx="231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sfitLayer0.py (slide 5)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278051" y="1679703"/>
            <a:ext cx="2537244" cy="1142244"/>
            <a:chOff x="6181911" y="2311399"/>
            <a:chExt cx="2487705" cy="1763059"/>
          </a:xfrm>
        </p:grpSpPr>
        <p:sp>
          <p:nvSpPr>
            <p:cNvPr id="23" name="Process 22"/>
            <p:cNvSpPr/>
            <p:nvPr/>
          </p:nvSpPr>
          <p:spPr>
            <a:xfrm>
              <a:off x="6181911" y="2311399"/>
              <a:ext cx="2487705" cy="1763059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Prepare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ascii</a:t>
              </a:r>
              <a:r>
                <a:rPr lang="en-US" sz="1400" dirty="0" smtClean="0">
                  <a:solidFill>
                    <a:schemeClr val="tx1"/>
                  </a:solidFill>
                </a:rPr>
                <a:t> spectral file for sfit4 input (t15asc)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81911" y="2312015"/>
              <a:ext cx="1020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pspec.f90</a:t>
              </a:r>
              <a:endParaRPr lang="en-US" sz="1400" u="sng" dirty="0"/>
            </a:p>
          </p:txBody>
        </p:sp>
      </p:grpSp>
      <p:cxnSp>
        <p:nvCxnSpPr>
          <p:cNvPr id="60" name="Elbow Connector 59"/>
          <p:cNvCxnSpPr>
            <a:endCxn id="23" idx="0"/>
          </p:cNvCxnSpPr>
          <p:nvPr/>
        </p:nvCxnSpPr>
        <p:spPr>
          <a:xfrm rot="16200000" flipH="1">
            <a:off x="6984040" y="1117069"/>
            <a:ext cx="1123891" cy="1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3" idx="2"/>
            <a:endCxn id="79" idx="0"/>
          </p:cNvCxnSpPr>
          <p:nvPr/>
        </p:nvCxnSpPr>
        <p:spPr>
          <a:xfrm rot="5400000">
            <a:off x="6945745" y="3421501"/>
            <a:ext cx="1200482" cy="1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36246" y="2865368"/>
            <a:ext cx="231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sfitLayer0.py (slide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8354" y="98090"/>
            <a:ext cx="31899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 smtClean="0"/>
              <a:t>sfit4Layer1.py</a:t>
            </a:r>
            <a:endParaRPr lang="en-US" sz="3200" i="1" u="sng" dirty="0"/>
          </a:p>
        </p:txBody>
      </p:sp>
      <p:sp>
        <p:nvSpPr>
          <p:cNvPr id="6" name="Process 5"/>
          <p:cNvSpPr/>
          <p:nvPr/>
        </p:nvSpPr>
        <p:spPr>
          <a:xfrm>
            <a:off x="2041034" y="98090"/>
            <a:ext cx="1979576" cy="3635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 Layer1 Input File</a:t>
            </a:r>
            <a:endParaRPr lang="en-US" sz="1000" dirty="0"/>
          </a:p>
        </p:txBody>
      </p:sp>
      <p:sp>
        <p:nvSpPr>
          <p:cNvPr id="7" name="Document 6"/>
          <p:cNvSpPr/>
          <p:nvPr/>
        </p:nvSpPr>
        <p:spPr>
          <a:xfrm>
            <a:off x="73266" y="81144"/>
            <a:ext cx="1457855" cy="40458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Layer1 Input File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1531121" y="279878"/>
            <a:ext cx="509913" cy="3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cess 10"/>
          <p:cNvSpPr/>
          <p:nvPr/>
        </p:nvSpPr>
        <p:spPr>
          <a:xfrm>
            <a:off x="2040593" y="670014"/>
            <a:ext cx="1979575" cy="6815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u="sng" dirty="0" smtClean="0"/>
              <a:t>Determine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S</a:t>
            </a:r>
            <a:r>
              <a:rPr lang="en-US" sz="900" dirty="0" smtClean="0"/>
              <a:t>tation location 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D</a:t>
            </a:r>
            <a:r>
              <a:rPr lang="en-US" sz="900" dirty="0" smtClean="0"/>
              <a:t>ate range of interest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 smtClean="0"/>
              <a:t>List of .ctl files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 smtClean="0"/>
              <a:t>Spectral DB File</a:t>
            </a:r>
            <a:endParaRPr lang="en-US" sz="900" dirty="0"/>
          </a:p>
        </p:txBody>
      </p:sp>
      <p:sp>
        <p:nvSpPr>
          <p:cNvPr id="15" name="Process 14"/>
          <p:cNvSpPr/>
          <p:nvPr/>
        </p:nvSpPr>
        <p:spPr>
          <a:xfrm>
            <a:off x="2040593" y="2068387"/>
            <a:ext cx="1979574" cy="68988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u="sng" dirty="0" smtClean="0"/>
              <a:t>Loop through .ctl files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 smtClean="0"/>
              <a:t>Create list of primary retrieval gases 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 smtClean="0"/>
              <a:t>Determine spectral region bounds</a:t>
            </a:r>
            <a:endParaRPr lang="en-US" sz="900" dirty="0"/>
          </a:p>
        </p:txBody>
      </p:sp>
      <p:sp>
        <p:nvSpPr>
          <p:cNvPr id="28" name="Document 27"/>
          <p:cNvSpPr/>
          <p:nvPr/>
        </p:nvSpPr>
        <p:spPr>
          <a:xfrm>
            <a:off x="75969" y="1495564"/>
            <a:ext cx="1457855" cy="40458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Spectral DB File</a:t>
            </a:r>
            <a:endParaRPr lang="en-US" sz="1000" dirty="0"/>
          </a:p>
        </p:txBody>
      </p:sp>
      <p:sp>
        <p:nvSpPr>
          <p:cNvPr id="30" name="Multidocument 29"/>
          <p:cNvSpPr/>
          <p:nvPr/>
        </p:nvSpPr>
        <p:spPr>
          <a:xfrm>
            <a:off x="123459" y="2184338"/>
            <a:ext cx="1403573" cy="475655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</a:t>
            </a:r>
            <a:r>
              <a:rPr lang="en-US" sz="1000" dirty="0" smtClean="0"/>
              <a:t>fit4.ctl Files</a:t>
            </a:r>
            <a:endParaRPr lang="en-US" sz="1000" dirty="0"/>
          </a:p>
        </p:txBody>
      </p:sp>
      <p:sp>
        <p:nvSpPr>
          <p:cNvPr id="31" name="Process 30"/>
          <p:cNvSpPr/>
          <p:nvPr/>
        </p:nvSpPr>
        <p:spPr>
          <a:xfrm>
            <a:off x="2040591" y="1513967"/>
            <a:ext cx="1979576" cy="3635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 Spectral DB File</a:t>
            </a:r>
            <a:endParaRPr lang="en-US" sz="1000" dirty="0"/>
          </a:p>
        </p:txBody>
      </p:sp>
      <p:sp>
        <p:nvSpPr>
          <p:cNvPr id="32" name="Process 31"/>
          <p:cNvSpPr/>
          <p:nvPr/>
        </p:nvSpPr>
        <p:spPr>
          <a:xfrm>
            <a:off x="2040594" y="2941542"/>
            <a:ext cx="1979574" cy="68535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u="sng" dirty="0" smtClean="0"/>
              <a:t>Filter spectral DB data on: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 smtClean="0"/>
              <a:t>Within date range (from Layer 1 input file)?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 smtClean="0"/>
              <a:t>Within spectral bounds (from .ctl file)?</a:t>
            </a:r>
            <a:endParaRPr lang="en-US" sz="900" dirty="0"/>
          </a:p>
        </p:txBody>
      </p:sp>
      <p:sp>
        <p:nvSpPr>
          <p:cNvPr id="35" name="Process 34"/>
          <p:cNvSpPr/>
          <p:nvPr/>
        </p:nvSpPr>
        <p:spPr>
          <a:xfrm>
            <a:off x="2040591" y="3787715"/>
            <a:ext cx="1979576" cy="27965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Loop filtered spectral DB lines</a:t>
            </a:r>
            <a:endParaRPr lang="en-US" sz="900" dirty="0"/>
          </a:p>
        </p:txBody>
      </p:sp>
      <p:sp>
        <p:nvSpPr>
          <p:cNvPr id="37" name="Decision 36"/>
          <p:cNvSpPr/>
          <p:nvPr/>
        </p:nvSpPr>
        <p:spPr>
          <a:xfrm>
            <a:off x="2099152" y="4236546"/>
            <a:ext cx="1862452" cy="35567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Does input file structure exist</a:t>
            </a:r>
            <a:endParaRPr lang="en-US" sz="800" dirty="0"/>
          </a:p>
        </p:txBody>
      </p:sp>
      <p:sp>
        <p:nvSpPr>
          <p:cNvPr id="38" name="Decision 37"/>
          <p:cNvSpPr/>
          <p:nvPr/>
        </p:nvSpPr>
        <p:spPr>
          <a:xfrm>
            <a:off x="2099597" y="4736130"/>
            <a:ext cx="1862452" cy="35567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Does output file structure exist</a:t>
            </a:r>
            <a:endParaRPr lang="en-US" sz="900" dirty="0"/>
          </a:p>
        </p:txBody>
      </p:sp>
      <p:sp>
        <p:nvSpPr>
          <p:cNvPr id="39" name="Process 38"/>
          <p:cNvSpPr/>
          <p:nvPr/>
        </p:nvSpPr>
        <p:spPr>
          <a:xfrm>
            <a:off x="4300692" y="4767345"/>
            <a:ext cx="1397436" cy="27965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Create folder structure</a:t>
            </a:r>
            <a:endParaRPr lang="en-US" sz="1000" dirty="0"/>
          </a:p>
        </p:txBody>
      </p:sp>
      <p:cxnSp>
        <p:nvCxnSpPr>
          <p:cNvPr id="41" name="Elbow Connector 40"/>
          <p:cNvCxnSpPr>
            <a:stCxn id="37" idx="3"/>
            <a:endCxn id="35" idx="3"/>
          </p:cNvCxnSpPr>
          <p:nvPr/>
        </p:nvCxnSpPr>
        <p:spPr>
          <a:xfrm flipV="1">
            <a:off x="3961604" y="3927544"/>
            <a:ext cx="58563" cy="486838"/>
          </a:xfrm>
          <a:prstGeom prst="bentConnector3">
            <a:avLst>
              <a:gd name="adj1" fmla="val 49034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9350" y="4202121"/>
            <a:ext cx="34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44" name="Elbow Connector 43"/>
          <p:cNvCxnSpPr>
            <a:stCxn id="37" idx="2"/>
            <a:endCxn id="38" idx="0"/>
          </p:cNvCxnSpPr>
          <p:nvPr/>
        </p:nvCxnSpPr>
        <p:spPr>
          <a:xfrm rot="16200000" flipH="1">
            <a:off x="2958644" y="4663950"/>
            <a:ext cx="143913" cy="4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6413" y="4536550"/>
            <a:ext cx="376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49" name="Elbow Connector 48"/>
          <p:cNvCxnSpPr>
            <a:stCxn id="38" idx="3"/>
            <a:endCxn id="39" idx="1"/>
          </p:cNvCxnSpPr>
          <p:nvPr/>
        </p:nvCxnSpPr>
        <p:spPr>
          <a:xfrm flipV="1">
            <a:off x="3962049" y="4907174"/>
            <a:ext cx="338643" cy="67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8" idx="2"/>
            <a:endCxn id="57" idx="0"/>
          </p:cNvCxnSpPr>
          <p:nvPr/>
        </p:nvCxnSpPr>
        <p:spPr>
          <a:xfrm rot="16200000" flipH="1">
            <a:off x="3380019" y="4742605"/>
            <a:ext cx="291397" cy="9897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cess 56"/>
          <p:cNvSpPr/>
          <p:nvPr/>
        </p:nvSpPr>
        <p:spPr>
          <a:xfrm>
            <a:off x="3087444" y="5383198"/>
            <a:ext cx="1866334" cy="27965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</a:t>
            </a:r>
            <a:r>
              <a:rPr lang="en-US" sz="900" dirty="0" err="1" smtClean="0"/>
              <a:t>pspec.input</a:t>
            </a:r>
            <a:r>
              <a:rPr lang="en-US" sz="900" dirty="0" smtClean="0"/>
              <a:t> file, run </a:t>
            </a:r>
            <a:r>
              <a:rPr lang="en-US" sz="900" dirty="0" err="1" smtClean="0"/>
              <a:t>pspec</a:t>
            </a:r>
            <a:r>
              <a:rPr lang="en-US" sz="900" dirty="0" smtClean="0"/>
              <a:t> &amp; create t15asc.4</a:t>
            </a:r>
            <a:endParaRPr lang="en-US" sz="900" dirty="0"/>
          </a:p>
        </p:txBody>
      </p:sp>
      <p:sp>
        <p:nvSpPr>
          <p:cNvPr id="58" name="Process 57"/>
          <p:cNvSpPr/>
          <p:nvPr/>
        </p:nvSpPr>
        <p:spPr>
          <a:xfrm>
            <a:off x="1166430" y="5382726"/>
            <a:ext cx="1866334" cy="27965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</a:t>
            </a:r>
            <a:r>
              <a:rPr lang="en-US" sz="900" dirty="0" err="1" smtClean="0"/>
              <a:t>refmake.input</a:t>
            </a:r>
            <a:r>
              <a:rPr lang="en-US" sz="900" dirty="0" smtClean="0"/>
              <a:t>, run </a:t>
            </a:r>
            <a:r>
              <a:rPr lang="en-US" sz="900" dirty="0" err="1" smtClean="0"/>
              <a:t>refmaker</a:t>
            </a:r>
            <a:r>
              <a:rPr lang="en-US" sz="900" dirty="0" smtClean="0"/>
              <a:t> &amp; create </a:t>
            </a:r>
            <a:r>
              <a:rPr lang="en-US" sz="900" dirty="0" err="1" smtClean="0"/>
              <a:t>reference.prf</a:t>
            </a:r>
            <a:r>
              <a:rPr lang="en-US" sz="900" dirty="0" smtClean="0"/>
              <a:t> file</a:t>
            </a:r>
            <a:endParaRPr lang="en-US" sz="900" dirty="0"/>
          </a:p>
        </p:txBody>
      </p:sp>
      <p:cxnSp>
        <p:nvCxnSpPr>
          <p:cNvPr id="61" name="Elbow Connector 60"/>
          <p:cNvCxnSpPr>
            <a:stCxn id="38" idx="2"/>
            <a:endCxn id="58" idx="0"/>
          </p:cNvCxnSpPr>
          <p:nvPr/>
        </p:nvCxnSpPr>
        <p:spPr>
          <a:xfrm rot="5400000">
            <a:off x="2419748" y="4771650"/>
            <a:ext cx="290925" cy="9312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5" idx="2"/>
            <a:endCxn id="37" idx="0"/>
          </p:cNvCxnSpPr>
          <p:nvPr/>
        </p:nvCxnSpPr>
        <p:spPr>
          <a:xfrm rot="5400000">
            <a:off x="2945793" y="4151959"/>
            <a:ext cx="16917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9" idx="2"/>
            <a:endCxn id="57" idx="0"/>
          </p:cNvCxnSpPr>
          <p:nvPr/>
        </p:nvCxnSpPr>
        <p:spPr>
          <a:xfrm rot="5400000">
            <a:off x="4341914" y="4725701"/>
            <a:ext cx="336195" cy="978799"/>
          </a:xfrm>
          <a:prstGeom prst="bentConnector3">
            <a:avLst>
              <a:gd name="adj1" fmla="val 580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2"/>
            <a:endCxn id="11" idx="0"/>
          </p:cNvCxnSpPr>
          <p:nvPr/>
        </p:nvCxnSpPr>
        <p:spPr>
          <a:xfrm rot="5400000">
            <a:off x="2926428" y="565620"/>
            <a:ext cx="208348" cy="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2"/>
            <a:endCxn id="31" idx="0"/>
          </p:cNvCxnSpPr>
          <p:nvPr/>
        </p:nvCxnSpPr>
        <p:spPr>
          <a:xfrm rot="5400000">
            <a:off x="2949179" y="1432764"/>
            <a:ext cx="16240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1" idx="2"/>
            <a:endCxn id="15" idx="0"/>
          </p:cNvCxnSpPr>
          <p:nvPr/>
        </p:nvCxnSpPr>
        <p:spPr>
          <a:xfrm rot="16200000" flipH="1">
            <a:off x="2934957" y="1972964"/>
            <a:ext cx="19084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2"/>
            <a:endCxn id="32" idx="0"/>
          </p:cNvCxnSpPr>
          <p:nvPr/>
        </p:nvCxnSpPr>
        <p:spPr>
          <a:xfrm rot="16200000" flipH="1">
            <a:off x="2938745" y="2849906"/>
            <a:ext cx="1832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3"/>
            <a:endCxn id="31" idx="1"/>
          </p:cNvCxnSpPr>
          <p:nvPr/>
        </p:nvCxnSpPr>
        <p:spPr>
          <a:xfrm flipV="1">
            <a:off x="1533824" y="1695755"/>
            <a:ext cx="506767" cy="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15" idx="1"/>
          </p:cNvCxnSpPr>
          <p:nvPr/>
        </p:nvCxnSpPr>
        <p:spPr>
          <a:xfrm flipV="1">
            <a:off x="1527032" y="2413330"/>
            <a:ext cx="513561" cy="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Process 58"/>
          <p:cNvSpPr/>
          <p:nvPr/>
        </p:nvSpPr>
        <p:spPr>
          <a:xfrm>
            <a:off x="2403566" y="6095743"/>
            <a:ext cx="1302113" cy="263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 sfit4Layer0.py</a:t>
            </a:r>
            <a:endParaRPr lang="en-US" sz="1000" dirty="0"/>
          </a:p>
        </p:txBody>
      </p:sp>
      <p:cxnSp>
        <p:nvCxnSpPr>
          <p:cNvPr id="60" name="Elbow Connector 59"/>
          <p:cNvCxnSpPr>
            <a:stCxn id="58" idx="2"/>
            <a:endCxn id="59" idx="0"/>
          </p:cNvCxnSpPr>
          <p:nvPr/>
        </p:nvCxnSpPr>
        <p:spPr>
          <a:xfrm rot="16200000" flipH="1">
            <a:off x="2360431" y="5401550"/>
            <a:ext cx="433359" cy="955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7" idx="2"/>
            <a:endCxn id="59" idx="0"/>
          </p:cNvCxnSpPr>
          <p:nvPr/>
        </p:nvCxnSpPr>
        <p:spPr>
          <a:xfrm rot="5400000">
            <a:off x="3321174" y="5396305"/>
            <a:ext cx="432887" cy="965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cument 63"/>
          <p:cNvSpPr/>
          <p:nvPr/>
        </p:nvSpPr>
        <p:spPr>
          <a:xfrm>
            <a:off x="52615" y="5699346"/>
            <a:ext cx="1374460" cy="30122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</a:t>
            </a:r>
            <a:r>
              <a:rPr lang="en-US" sz="1000" dirty="0" smtClean="0"/>
              <a:t>fit4.ctl</a:t>
            </a:r>
            <a:endParaRPr lang="en-US" sz="1000" dirty="0"/>
          </a:p>
        </p:txBody>
      </p:sp>
      <p:sp>
        <p:nvSpPr>
          <p:cNvPr id="65" name="Document 64"/>
          <p:cNvSpPr/>
          <p:nvPr/>
        </p:nvSpPr>
        <p:spPr>
          <a:xfrm>
            <a:off x="54460" y="6113763"/>
            <a:ext cx="1374460" cy="30122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X_Y.hbin</a:t>
            </a:r>
            <a:endParaRPr lang="en-US" sz="1000" dirty="0"/>
          </a:p>
        </p:txBody>
      </p:sp>
      <p:sp>
        <p:nvSpPr>
          <p:cNvPr id="66" name="Document 65"/>
          <p:cNvSpPr/>
          <p:nvPr/>
        </p:nvSpPr>
        <p:spPr>
          <a:xfrm>
            <a:off x="54460" y="6522079"/>
            <a:ext cx="1374460" cy="30122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</a:t>
            </a:r>
            <a:r>
              <a:rPr lang="en-US" sz="1000" dirty="0" smtClean="0"/>
              <a:t>tation.layers</a:t>
            </a:r>
            <a:endParaRPr lang="en-US" sz="1000" dirty="0"/>
          </a:p>
        </p:txBody>
      </p:sp>
      <p:cxnSp>
        <p:nvCxnSpPr>
          <p:cNvPr id="71" name="Elbow Connector 70"/>
          <p:cNvCxnSpPr>
            <a:stCxn id="64" idx="3"/>
            <a:endCxn id="59" idx="1"/>
          </p:cNvCxnSpPr>
          <p:nvPr/>
        </p:nvCxnSpPr>
        <p:spPr>
          <a:xfrm>
            <a:off x="1427075" y="5849959"/>
            <a:ext cx="976491" cy="377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5" idx="3"/>
            <a:endCxn id="59" idx="1"/>
          </p:cNvCxnSpPr>
          <p:nvPr/>
        </p:nvCxnSpPr>
        <p:spPr>
          <a:xfrm flipV="1">
            <a:off x="1428920" y="6227646"/>
            <a:ext cx="974646" cy="36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6" idx="3"/>
            <a:endCxn id="59" idx="1"/>
          </p:cNvCxnSpPr>
          <p:nvPr/>
        </p:nvCxnSpPr>
        <p:spPr>
          <a:xfrm flipV="1">
            <a:off x="1428920" y="6227646"/>
            <a:ext cx="974646" cy="4450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Process 89"/>
          <p:cNvSpPr/>
          <p:nvPr/>
        </p:nvSpPr>
        <p:spPr>
          <a:xfrm>
            <a:off x="2403568" y="6492001"/>
            <a:ext cx="1302113" cy="33809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Write output to correct folder</a:t>
            </a:r>
            <a:endParaRPr lang="en-US" sz="1000" dirty="0"/>
          </a:p>
        </p:txBody>
      </p:sp>
      <p:cxnSp>
        <p:nvCxnSpPr>
          <p:cNvPr id="91" name="Elbow Connector 90"/>
          <p:cNvCxnSpPr>
            <a:stCxn id="59" idx="2"/>
            <a:endCxn id="90" idx="0"/>
          </p:cNvCxnSpPr>
          <p:nvPr/>
        </p:nvCxnSpPr>
        <p:spPr>
          <a:xfrm rot="16200000" flipH="1">
            <a:off x="2988398" y="6425773"/>
            <a:ext cx="13245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32" idx="2"/>
            <a:endCxn id="35" idx="0"/>
          </p:cNvCxnSpPr>
          <p:nvPr/>
        </p:nvCxnSpPr>
        <p:spPr>
          <a:xfrm rot="5400000">
            <a:off x="2949972" y="3707306"/>
            <a:ext cx="16081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912174" y="4646979"/>
            <a:ext cx="40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991957" y="5040211"/>
            <a:ext cx="376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194" name="Elbow Connector 193"/>
          <p:cNvCxnSpPr>
            <a:stCxn id="90" idx="3"/>
            <a:endCxn id="15" idx="3"/>
          </p:cNvCxnSpPr>
          <p:nvPr/>
        </p:nvCxnSpPr>
        <p:spPr>
          <a:xfrm flipV="1">
            <a:off x="3705681" y="2413330"/>
            <a:ext cx="314486" cy="4247719"/>
          </a:xfrm>
          <a:prstGeom prst="bentConnector3">
            <a:avLst>
              <a:gd name="adj1" fmla="val 101924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90" idx="3"/>
            <a:endCxn id="35" idx="3"/>
          </p:cNvCxnSpPr>
          <p:nvPr/>
        </p:nvCxnSpPr>
        <p:spPr>
          <a:xfrm flipV="1">
            <a:off x="3705681" y="3927544"/>
            <a:ext cx="314486" cy="2733505"/>
          </a:xfrm>
          <a:prstGeom prst="bentConnector3">
            <a:avLst>
              <a:gd name="adj1" fmla="val 8292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26230" y="3537455"/>
            <a:ext cx="169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Continue processing spectral DB lines for one .ctl file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544672" y="2153876"/>
            <a:ext cx="1692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Continue processing .ctl files</a:t>
            </a:r>
            <a:endParaRPr lang="en-US" sz="10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127633" y="882840"/>
            <a:ext cx="2431383" cy="1017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 captures errors/messages throughout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7304" y="-54600"/>
            <a:ext cx="31899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 smtClean="0"/>
              <a:t>sfit4Layer0.py</a:t>
            </a:r>
            <a:endParaRPr lang="en-US" sz="3200" i="1" u="sng" dirty="0"/>
          </a:p>
        </p:txBody>
      </p:sp>
      <p:sp>
        <p:nvSpPr>
          <p:cNvPr id="6" name="Process 5"/>
          <p:cNvSpPr/>
          <p:nvPr/>
        </p:nvSpPr>
        <p:spPr>
          <a:xfrm>
            <a:off x="1427075" y="3212442"/>
            <a:ext cx="1710432" cy="58423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 </a:t>
            </a:r>
            <a:r>
              <a:rPr lang="en-US" sz="1000" dirty="0" err="1" smtClean="0"/>
              <a:t>hbin</a:t>
            </a:r>
            <a:endParaRPr lang="en-US" sz="1000" dirty="0"/>
          </a:p>
        </p:txBody>
      </p:sp>
      <p:sp>
        <p:nvSpPr>
          <p:cNvPr id="64" name="Document 63"/>
          <p:cNvSpPr/>
          <p:nvPr/>
        </p:nvSpPr>
        <p:spPr>
          <a:xfrm>
            <a:off x="1433867" y="4483617"/>
            <a:ext cx="1710432" cy="43363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Reduced Spectral File</a:t>
            </a:r>
            <a:endParaRPr lang="en-US" sz="1000" dirty="0"/>
          </a:p>
        </p:txBody>
      </p:sp>
      <p:sp>
        <p:nvSpPr>
          <p:cNvPr id="207" name="Rounded Rectangle 206"/>
          <p:cNvSpPr/>
          <p:nvPr/>
        </p:nvSpPr>
        <p:spPr>
          <a:xfrm>
            <a:off x="3110763" y="597585"/>
            <a:ext cx="2431383" cy="1017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 captures errors/messages throughout process</a:t>
            </a:r>
            <a:endParaRPr lang="en-US" dirty="0"/>
          </a:p>
        </p:txBody>
      </p:sp>
      <p:sp>
        <p:nvSpPr>
          <p:cNvPr id="52" name="Process 51"/>
          <p:cNvSpPr/>
          <p:nvPr/>
        </p:nvSpPr>
        <p:spPr>
          <a:xfrm>
            <a:off x="3494898" y="3212442"/>
            <a:ext cx="1710432" cy="58423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 pspec</a:t>
            </a:r>
            <a:endParaRPr lang="en-US" sz="1000" dirty="0"/>
          </a:p>
        </p:txBody>
      </p:sp>
      <p:sp>
        <p:nvSpPr>
          <p:cNvPr id="55" name="Process 54"/>
          <p:cNvSpPr/>
          <p:nvPr/>
        </p:nvSpPr>
        <p:spPr>
          <a:xfrm>
            <a:off x="5513930" y="3212442"/>
            <a:ext cx="1710432" cy="58423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 sfit4</a:t>
            </a:r>
            <a:endParaRPr lang="en-US" sz="1000" dirty="0"/>
          </a:p>
        </p:txBody>
      </p:sp>
      <p:sp>
        <p:nvSpPr>
          <p:cNvPr id="56" name="Multidocument 55"/>
          <p:cNvSpPr/>
          <p:nvPr/>
        </p:nvSpPr>
        <p:spPr>
          <a:xfrm>
            <a:off x="1557968" y="1946510"/>
            <a:ext cx="1676433" cy="600408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 Files</a:t>
            </a:r>
            <a:endParaRPr lang="en-US" sz="1000" dirty="0"/>
          </a:p>
        </p:txBody>
      </p:sp>
      <p:sp>
        <p:nvSpPr>
          <p:cNvPr id="63" name="Multidocument 62"/>
          <p:cNvSpPr/>
          <p:nvPr/>
        </p:nvSpPr>
        <p:spPr>
          <a:xfrm>
            <a:off x="3603570" y="1946510"/>
            <a:ext cx="1710432" cy="600408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 Files</a:t>
            </a:r>
            <a:endParaRPr lang="en-US" sz="1000" dirty="0"/>
          </a:p>
        </p:txBody>
      </p:sp>
      <p:sp>
        <p:nvSpPr>
          <p:cNvPr id="67" name="Multidocument 66"/>
          <p:cNvSpPr/>
          <p:nvPr/>
        </p:nvSpPr>
        <p:spPr>
          <a:xfrm>
            <a:off x="5615810" y="1946510"/>
            <a:ext cx="1710432" cy="600408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 Files</a:t>
            </a:r>
            <a:endParaRPr lang="en-US" sz="1000" dirty="0"/>
          </a:p>
        </p:txBody>
      </p:sp>
      <p:sp>
        <p:nvSpPr>
          <p:cNvPr id="68" name="Document 67"/>
          <p:cNvSpPr/>
          <p:nvPr/>
        </p:nvSpPr>
        <p:spPr>
          <a:xfrm>
            <a:off x="3501690" y="4483617"/>
            <a:ext cx="1710432" cy="43363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T15asc File</a:t>
            </a:r>
            <a:endParaRPr lang="en-US" sz="1000" dirty="0"/>
          </a:p>
        </p:txBody>
      </p:sp>
      <p:sp>
        <p:nvSpPr>
          <p:cNvPr id="70" name="Multidocument 69"/>
          <p:cNvSpPr/>
          <p:nvPr/>
        </p:nvSpPr>
        <p:spPr>
          <a:xfrm>
            <a:off x="5405258" y="4463241"/>
            <a:ext cx="1710432" cy="600408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Output Files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56" idx="2"/>
            <a:endCxn id="6" idx="0"/>
          </p:cNvCxnSpPr>
          <p:nvPr/>
        </p:nvCxnSpPr>
        <p:spPr>
          <a:xfrm>
            <a:off x="2279610" y="2524180"/>
            <a:ext cx="2681" cy="688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2"/>
            <a:endCxn id="64" idx="0"/>
          </p:cNvCxnSpPr>
          <p:nvPr/>
        </p:nvCxnSpPr>
        <p:spPr>
          <a:xfrm>
            <a:off x="2282291" y="3796675"/>
            <a:ext cx="6792" cy="68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2"/>
            <a:endCxn id="52" idx="0"/>
          </p:cNvCxnSpPr>
          <p:nvPr/>
        </p:nvCxnSpPr>
        <p:spPr>
          <a:xfrm>
            <a:off x="4339848" y="2524180"/>
            <a:ext cx="10266" cy="688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2"/>
            <a:endCxn id="68" idx="0"/>
          </p:cNvCxnSpPr>
          <p:nvPr/>
        </p:nvCxnSpPr>
        <p:spPr>
          <a:xfrm>
            <a:off x="4350114" y="3796675"/>
            <a:ext cx="6792" cy="68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2"/>
            <a:endCxn id="55" idx="0"/>
          </p:cNvCxnSpPr>
          <p:nvPr/>
        </p:nvCxnSpPr>
        <p:spPr>
          <a:xfrm>
            <a:off x="6352088" y="2524180"/>
            <a:ext cx="17058" cy="688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5" idx="2"/>
            <a:endCxn id="70" idx="0"/>
          </p:cNvCxnSpPr>
          <p:nvPr/>
        </p:nvCxnSpPr>
        <p:spPr>
          <a:xfrm>
            <a:off x="6369146" y="3796675"/>
            <a:ext cx="8999" cy="666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3864" y="2832172"/>
            <a:ext cx="7266980" cy="13651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1733" y="5521717"/>
            <a:ext cx="634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sfit4Layer0.py is process independent. It can run </a:t>
            </a:r>
            <a:r>
              <a:rPr lang="en-US" dirty="0" err="1" smtClean="0"/>
              <a:t>hbin</a:t>
            </a:r>
            <a:r>
              <a:rPr lang="en-US" dirty="0" smtClean="0"/>
              <a:t>, pspec, or sfit4 independently. It does not read or generate input files. Inputs for sfit4Layer0.py are via command line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869321" y="4197320"/>
            <a:ext cx="312412" cy="17860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3474" y="756047"/>
            <a:ext cx="1651001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&lt;InputBaseDir&gt;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474" y="1364134"/>
            <a:ext cx="1651001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&lt;LOC&gt;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474" y="1984190"/>
            <a:ext cx="1651001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&lt;YYYYMMDD&gt;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88769" y="1355171"/>
            <a:ext cx="1795182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&lt;LOC&gt;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88768" y="1981198"/>
            <a:ext cx="1795182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&lt;YYYYMMDD&gt;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88768" y="751553"/>
            <a:ext cx="1795182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&lt;OutputBaseDir&gt;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474" y="4833464"/>
            <a:ext cx="1651001" cy="19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smtClean="0"/>
              <a:t>Input Data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OPUS files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Spectral DB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Isotope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788768" y="4833465"/>
            <a:ext cx="1795181" cy="19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 smtClean="0"/>
              <a:t>Output Data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Copy of ctl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T15asc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Station.layers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Detail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State Vector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K.Out</a:t>
            </a:r>
            <a:r>
              <a:rPr lang="en-US" sz="1400" dirty="0" smtClean="0"/>
              <a:t> file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Pbp</a:t>
            </a:r>
            <a:r>
              <a:rPr lang="en-US" sz="1400" dirty="0" smtClean="0"/>
              <a:t> file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788767" y="2631139"/>
            <a:ext cx="1795182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&lt;GAS&gt;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88767" y="3260169"/>
            <a:ext cx="1795182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88767" y="4001246"/>
            <a:ext cx="1795182" cy="358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&lt;Version&gt;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356" y="-21785"/>
            <a:ext cx="190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Directory Structure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93140" y="-6843"/>
            <a:ext cx="190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Directory Structure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368176" y="0"/>
            <a:ext cx="29883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39488"/>
            <a:ext cx="48409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11067" y="26894"/>
            <a:ext cx="29883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4" idx="0"/>
          </p:cNvCxnSpPr>
          <p:nvPr/>
        </p:nvCxnSpPr>
        <p:spPr>
          <a:xfrm>
            <a:off x="1148975" y="1114635"/>
            <a:ext cx="0" cy="249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>
          <a:xfrm>
            <a:off x="1148975" y="1722722"/>
            <a:ext cx="0" cy="26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19" idx="0"/>
          </p:cNvCxnSpPr>
          <p:nvPr/>
        </p:nvCxnSpPr>
        <p:spPr>
          <a:xfrm>
            <a:off x="1148975" y="2342778"/>
            <a:ext cx="0" cy="2490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16" idx="0"/>
          </p:cNvCxnSpPr>
          <p:nvPr/>
        </p:nvCxnSpPr>
        <p:spPr>
          <a:xfrm>
            <a:off x="3686359" y="1110141"/>
            <a:ext cx="1" cy="245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17" idx="0"/>
          </p:cNvCxnSpPr>
          <p:nvPr/>
        </p:nvCxnSpPr>
        <p:spPr>
          <a:xfrm flipH="1">
            <a:off x="3686359" y="1713759"/>
            <a:ext cx="1" cy="26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2"/>
            <a:endCxn id="21" idx="0"/>
          </p:cNvCxnSpPr>
          <p:nvPr/>
        </p:nvCxnSpPr>
        <p:spPr>
          <a:xfrm flipH="1">
            <a:off x="3686358" y="2339786"/>
            <a:ext cx="1" cy="291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2"/>
            <a:endCxn id="22" idx="0"/>
          </p:cNvCxnSpPr>
          <p:nvPr/>
        </p:nvCxnSpPr>
        <p:spPr>
          <a:xfrm>
            <a:off x="3686358" y="2989727"/>
            <a:ext cx="0" cy="270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2"/>
            <a:endCxn id="23" idx="0"/>
          </p:cNvCxnSpPr>
          <p:nvPr/>
        </p:nvCxnSpPr>
        <p:spPr>
          <a:xfrm>
            <a:off x="3686358" y="3618757"/>
            <a:ext cx="0" cy="382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2"/>
            <a:endCxn id="20" idx="0"/>
          </p:cNvCxnSpPr>
          <p:nvPr/>
        </p:nvCxnSpPr>
        <p:spPr>
          <a:xfrm>
            <a:off x="3686358" y="4359834"/>
            <a:ext cx="1" cy="473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65"/>
          <p:cNvSpPr>
            <a:spLocks noGrp="1"/>
          </p:cNvSpPr>
          <p:nvPr>
            <p:ph sz="half" idx="2"/>
          </p:nvPr>
        </p:nvSpPr>
        <p:spPr>
          <a:xfrm>
            <a:off x="4902200" y="366059"/>
            <a:ext cx="4241800" cy="6400793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 smtClean="0"/>
              <a:t>&lt;InputBaseDir&gt; </a:t>
            </a:r>
            <a:r>
              <a:rPr lang="en-US" sz="2000" dirty="0" smtClean="0"/>
              <a:t>: Base directory for input file structure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&lt;OutputBaseDir&gt; </a:t>
            </a:r>
            <a:r>
              <a:rPr lang="en-US" sz="2000" dirty="0" smtClean="0"/>
              <a:t>: Base directory for output file structure (can be same as &lt;InputBaseDir&gt;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&lt;LOC&gt;</a:t>
            </a:r>
            <a:r>
              <a:rPr lang="en-US" sz="2000" dirty="0" smtClean="0"/>
              <a:t> : Three letter site location abbreviation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&lt;YYYYMMDD&gt;</a:t>
            </a:r>
            <a:r>
              <a:rPr lang="en-US" sz="2000" dirty="0" smtClean="0"/>
              <a:t> : Year, month, day of observation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&lt;GAS&gt;</a:t>
            </a:r>
            <a:r>
              <a:rPr lang="en-US" sz="2000" dirty="0" smtClean="0"/>
              <a:t> : Primary gas of interest for retrieval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&lt;TimeStamp&gt;</a:t>
            </a:r>
            <a:r>
              <a:rPr lang="en-US" sz="2000" u="sng" dirty="0"/>
              <a:t> </a:t>
            </a:r>
            <a:r>
              <a:rPr lang="en-US" sz="2000" dirty="0" smtClean="0"/>
              <a:t>: UTC time stamp of observation HHMMSS.SS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&lt;Version&gt;</a:t>
            </a:r>
            <a:r>
              <a:rPr lang="en-US" sz="2000" dirty="0" smtClean="0"/>
              <a:t> : User defined description of ctl file used for processing</a:t>
            </a:r>
            <a:endParaRPr lang="en-US" sz="2000" u="sng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89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501</Words>
  <Application>Microsoft Macintosh PowerPoint</Application>
  <PresentationFormat>On-screen Show (4:3)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Nussbaumer</dc:creator>
  <cp:lastModifiedBy>James Hannigan</cp:lastModifiedBy>
  <cp:revision>39</cp:revision>
  <dcterms:created xsi:type="dcterms:W3CDTF">2013-05-30T15:29:58Z</dcterms:created>
  <dcterms:modified xsi:type="dcterms:W3CDTF">2016-07-20T21:57:35Z</dcterms:modified>
</cp:coreProperties>
</file>