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1512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81229-B136-409D-A8E9-377719BFE19D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2B8C6-8AAE-43CA-8759-889DAC0B1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1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2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36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3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4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1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7E082-E726-4836-94A6-88803A4D4E07}" type="datetimeFigureOut">
              <a:rPr lang="en-US" smtClean="0"/>
              <a:t>6/6/2018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EC42D-24E7-4169-8B2F-D80FE57DA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0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rwrfhydro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Arezoo </a:t>
            </a:r>
            <a:r>
              <a:rPr lang="en-US" dirty="0" err="1" smtClean="0"/>
              <a:t>Rafieei</a:t>
            </a:r>
            <a:r>
              <a:rPr lang="en-US" dirty="0" smtClean="0"/>
              <a:t> </a:t>
            </a:r>
            <a:r>
              <a:rPr lang="en-US" dirty="0" err="1" smtClean="0"/>
              <a:t>Nasab</a:t>
            </a:r>
            <a:endParaRPr lang="en-US" dirty="0" smtClean="0"/>
          </a:p>
          <a:p>
            <a:r>
              <a:rPr lang="en-US" dirty="0" smtClean="0"/>
              <a:t>6/7/2018</a:t>
            </a:r>
          </a:p>
          <a:p>
            <a:endParaRPr lang="en-US" dirty="0"/>
          </a:p>
          <a:p>
            <a:r>
              <a:rPr lang="en-US" dirty="0" smtClean="0"/>
              <a:t>WRF-Hydro training, June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8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ingest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1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GeoSpatial</a:t>
            </a:r>
            <a:r>
              <a:rPr lang="en-US" dirty="0" smtClean="0"/>
              <a:t> related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4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Precipitation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4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35"/>
            <a:ext cx="12192000" cy="5127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Streamflow Evaluation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004"/>
            <a:ext cx="5562600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0031" y="1074488"/>
            <a:ext cx="6031969" cy="11300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35" y="3235726"/>
            <a:ext cx="7270851" cy="23835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0825" y="6086475"/>
            <a:ext cx="9401175" cy="771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506977"/>
            <a:ext cx="58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USGS streamflow data using </a:t>
            </a:r>
            <a:r>
              <a:rPr lang="en-US" dirty="0" err="1" smtClean="0"/>
              <a:t>dataRetrieval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9" name="Notched Right Arrow 8"/>
          <p:cNvSpPr/>
          <p:nvPr/>
        </p:nvSpPr>
        <p:spPr>
          <a:xfrm>
            <a:off x="5594615" y="1541701"/>
            <a:ext cx="533400" cy="195653"/>
          </a:xfrm>
          <a:prstGeom prst="notch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0" y="2817512"/>
            <a:ext cx="10327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How to make the connection between </a:t>
            </a:r>
            <a:r>
              <a:rPr lang="en-US" b="1" dirty="0" err="1" smtClean="0"/>
              <a:t>feature_id</a:t>
            </a:r>
            <a:r>
              <a:rPr lang="en-US" b="1" dirty="0" smtClean="0"/>
              <a:t> (in frxst_pts_out.txt and CHANOBS file) and the gage ID?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790825" y="5717143"/>
            <a:ext cx="4334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feature_id</a:t>
            </a:r>
            <a:r>
              <a:rPr lang="en-US" dirty="0" smtClean="0"/>
              <a:t> (FID) to the observation data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57160" y="4069285"/>
            <a:ext cx="4244340" cy="6463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This part is required only for Gridded and NCAR reach based routing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9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235"/>
            <a:ext cx="12192000" cy="512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Streamflow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788007"/>
            <a:ext cx="7127818" cy="4965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040" y="4343400"/>
            <a:ext cx="10358540" cy="2606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1440" y="418675"/>
            <a:ext cx="3044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 the frxst_pts_out.txt file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485198" y="3881695"/>
            <a:ext cx="248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Read the CHANOBS files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37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235"/>
            <a:ext cx="12192000" cy="512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Streamflow Evaluation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" y="782002"/>
            <a:ext cx="10125075" cy="2276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959" y="2817355"/>
            <a:ext cx="7740015" cy="393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235"/>
            <a:ext cx="12192000" cy="512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Streamflow Evaluation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78206"/>
            <a:ext cx="9593580" cy="25559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197675"/>
            <a:ext cx="7200900" cy="12082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575429"/>
            <a:ext cx="455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 s read the CHANOBS files for the NWM run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584537"/>
            <a:ext cx="794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make the connection between the </a:t>
            </a:r>
            <a:r>
              <a:rPr lang="en-US" dirty="0" err="1" smtClean="0"/>
              <a:t>feature_id</a:t>
            </a:r>
            <a:r>
              <a:rPr lang="en-US" dirty="0" smtClean="0"/>
              <a:t> in the CHANOBS and gage ID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5960" y="2916070"/>
            <a:ext cx="6416040" cy="3941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5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235"/>
            <a:ext cx="12192000" cy="512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Streamflow Evaluation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10541"/>
            <a:ext cx="8732520" cy="34246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280" y="3530077"/>
            <a:ext cx="6598920" cy="33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2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108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rwrfhydro </vt:lpstr>
      <vt:lpstr>Data ingest</vt:lpstr>
      <vt:lpstr>GeoSpatial related function</vt:lpstr>
      <vt:lpstr>Precipitation evaluation</vt:lpstr>
      <vt:lpstr>Streamflow Evaluation</vt:lpstr>
      <vt:lpstr>PowerPoint Presentation</vt:lpstr>
      <vt:lpstr>PowerPoint Presentation</vt:lpstr>
      <vt:lpstr>PowerPoint Presentation</vt:lpstr>
      <vt:lpstr>PowerPoint Presentation</vt:lpstr>
    </vt:vector>
  </TitlesOfParts>
  <Company>National Center for Atmospheric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rwrfhydro</dc:title>
  <dc:creator>Arezoo RafieeiNasab</dc:creator>
  <cp:lastModifiedBy>Arezoo RafieeiNasab</cp:lastModifiedBy>
  <cp:revision>5</cp:revision>
  <dcterms:created xsi:type="dcterms:W3CDTF">2018-06-06T16:14:26Z</dcterms:created>
  <dcterms:modified xsi:type="dcterms:W3CDTF">2018-06-06T21:06:33Z</dcterms:modified>
</cp:coreProperties>
</file>