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FCF4"/>
    <a:srgbClr val="F4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B7D21-3593-45D7-B643-6956052FAFB4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2320B-D720-4CDF-B265-3E227A159C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8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w/ i2b2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2320B-D720-4CDF-B265-3E227A159C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0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3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9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3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3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56E3-2C0D-4DFA-88C1-073D47FF3707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B2E6-8BA7-4ED8-BBEB-53B8FD9CB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6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5670006" y="1257720"/>
            <a:ext cx="1166883" cy="828988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87619" y="126105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i2b2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6836890" y="2154623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GeoSPARQL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2570" y="2095617"/>
            <a:ext cx="1166883" cy="784391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0516" y="2117367"/>
            <a:ext cx="1270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GeocodedData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946997" y="2408780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PG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672570" y="2880008"/>
            <a:ext cx="1166883" cy="784391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2570" y="2901758"/>
            <a:ext cx="116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Wikidata</a:t>
            </a:r>
            <a:endParaRPr lang="en-US" sz="1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5946999" y="3193171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BG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72570" y="5994439"/>
            <a:ext cx="1166883" cy="784391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72570" y="6016189"/>
            <a:ext cx="116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BioThings</a:t>
            </a:r>
            <a:endParaRPr lang="en-US" sz="14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5946999" y="6307602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72568" y="3664399"/>
            <a:ext cx="1166883" cy="2055359"/>
          </a:xfrm>
          <a:prstGeom prst="rect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72568" y="3716808"/>
            <a:ext cx="11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Translator Graph</a:t>
            </a:r>
            <a:endParaRPr lang="en-US" sz="140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946997" y="4251037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BG</a:t>
            </a:r>
            <a:endParaRPr lang="en-US" sz="14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946997" y="4731083"/>
            <a:ext cx="584909" cy="421322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N4J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109794" y="3773247"/>
            <a:ext cx="2105730" cy="516167"/>
          </a:xfrm>
          <a:prstGeom prst="re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dipper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1016000" y="694728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1016000" y="3556611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1016000" y="4165273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1016000" y="4773935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1016000" y="5382598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Flowchart: Decision 32"/>
          <p:cNvSpPr/>
          <p:nvPr/>
        </p:nvSpPr>
        <p:spPr>
          <a:xfrm>
            <a:off x="2011782" y="4167770"/>
            <a:ext cx="556086" cy="50197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34278" y="2965347"/>
            <a:ext cx="581246" cy="490158"/>
          </a:xfrm>
          <a:prstGeom prst="re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43781" y="4521048"/>
            <a:ext cx="1152659" cy="516167"/>
          </a:xfrm>
          <a:prstGeom prst="re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Biothings ETL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4634276" y="4521048"/>
            <a:ext cx="581248" cy="536020"/>
          </a:xfrm>
          <a:prstGeom prst="flowChartDocumen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Flowchart: Extract 43"/>
          <p:cNvSpPr/>
          <p:nvPr/>
        </p:nvSpPr>
        <p:spPr>
          <a:xfrm rot="5400000">
            <a:off x="4246542" y="4671785"/>
            <a:ext cx="491064" cy="204303"/>
          </a:xfrm>
          <a:prstGeom prst="flowChartExtra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Extract 44"/>
          <p:cNvSpPr/>
          <p:nvPr/>
        </p:nvSpPr>
        <p:spPr>
          <a:xfrm rot="5400000">
            <a:off x="5198513" y="4637156"/>
            <a:ext cx="491064" cy="204303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88635" y="190899"/>
            <a:ext cx="959526" cy="30033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/>
              <a:t>Sources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92897" y="190899"/>
            <a:ext cx="959526" cy="30033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Ingest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76246" y="190899"/>
            <a:ext cx="959526" cy="30033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Data Store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32493" y="238743"/>
            <a:ext cx="959526" cy="30033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Services</a:t>
            </a:r>
          </a:p>
        </p:txBody>
      </p:sp>
      <p:sp>
        <p:nvSpPr>
          <p:cNvPr id="51" name="Flowchart: Extract 50"/>
          <p:cNvSpPr/>
          <p:nvPr/>
        </p:nvSpPr>
        <p:spPr>
          <a:xfrm rot="5400000">
            <a:off x="5201188" y="3937689"/>
            <a:ext cx="491064" cy="204303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lowchart: Extract 51"/>
          <p:cNvSpPr/>
          <p:nvPr/>
        </p:nvSpPr>
        <p:spPr>
          <a:xfrm rot="5400000">
            <a:off x="5198513" y="6098101"/>
            <a:ext cx="491064" cy="204303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Extract 52"/>
          <p:cNvSpPr/>
          <p:nvPr/>
        </p:nvSpPr>
        <p:spPr>
          <a:xfrm rot="5400000">
            <a:off x="5198513" y="3107384"/>
            <a:ext cx="491064" cy="204303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36890" y="2455803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36890" y="3119235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SPARQL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36890" y="3824429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SPARQL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36890" y="4789058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6890" y="5195742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Cypher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5621" y="6079574"/>
            <a:ext cx="3329651" cy="593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059248" y="3794308"/>
            <a:ext cx="2106024" cy="170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Sci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35621" y="805183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broker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59248" y="805183"/>
            <a:ext cx="2106024" cy="2732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Federated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SPARQL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04725" y="805184"/>
            <a:ext cx="911889" cy="5973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Translator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APIs</a:t>
            </a:r>
          </a:p>
        </p:txBody>
      </p:sp>
      <p:cxnSp>
        <p:nvCxnSpPr>
          <p:cNvPr id="6" name="Straight Arrow Connector 5"/>
          <p:cNvCxnSpPr>
            <a:stCxn id="46" idx="1"/>
            <a:endCxn id="28" idx="4"/>
          </p:cNvCxnSpPr>
          <p:nvPr/>
        </p:nvCxnSpPr>
        <p:spPr>
          <a:xfrm flipH="1">
            <a:off x="1522416" y="959172"/>
            <a:ext cx="5313205" cy="1376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9" idx="4"/>
          </p:cNvCxnSpPr>
          <p:nvPr/>
        </p:nvCxnSpPr>
        <p:spPr>
          <a:xfrm>
            <a:off x="1522416" y="3834816"/>
            <a:ext cx="648129" cy="4505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0" idx="4"/>
            <a:endCxn id="33" idx="1"/>
          </p:cNvCxnSpPr>
          <p:nvPr/>
        </p:nvCxnSpPr>
        <p:spPr>
          <a:xfrm flipV="1">
            <a:off x="1522416" y="4418759"/>
            <a:ext cx="489366" cy="2471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4"/>
          </p:cNvCxnSpPr>
          <p:nvPr/>
        </p:nvCxnSpPr>
        <p:spPr>
          <a:xfrm flipV="1">
            <a:off x="1522416" y="4575058"/>
            <a:ext cx="612347" cy="4770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34" idx="1"/>
          </p:cNvCxnSpPr>
          <p:nvPr/>
        </p:nvCxnSpPr>
        <p:spPr>
          <a:xfrm flipV="1">
            <a:off x="2451822" y="3210426"/>
            <a:ext cx="2182456" cy="1087635"/>
          </a:xfrm>
          <a:prstGeom prst="bentConnector3">
            <a:avLst>
              <a:gd name="adj1" fmla="val 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26" idx="1"/>
          </p:cNvCxnSpPr>
          <p:nvPr/>
        </p:nvCxnSpPr>
        <p:spPr>
          <a:xfrm flipV="1">
            <a:off x="2451820" y="4031331"/>
            <a:ext cx="657974" cy="254043"/>
          </a:xfrm>
          <a:prstGeom prst="bentConnector3">
            <a:avLst>
              <a:gd name="adj1" fmla="val -5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39" idx="1"/>
          </p:cNvCxnSpPr>
          <p:nvPr/>
        </p:nvCxnSpPr>
        <p:spPr>
          <a:xfrm>
            <a:off x="2443361" y="4572634"/>
            <a:ext cx="700420" cy="2064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52" idx="2"/>
          </p:cNvCxnSpPr>
          <p:nvPr/>
        </p:nvCxnSpPr>
        <p:spPr>
          <a:xfrm rot="16200000" flipH="1">
            <a:off x="4544086" y="5402445"/>
            <a:ext cx="1178622" cy="4169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Magnetic Disk 68"/>
          <p:cNvSpPr/>
          <p:nvPr/>
        </p:nvSpPr>
        <p:spPr>
          <a:xfrm>
            <a:off x="1002022" y="1399080"/>
            <a:ext cx="506416" cy="556409"/>
          </a:xfrm>
          <a:prstGeom prst="flowChartMagneticDisk">
            <a:avLst/>
          </a:prstGeom>
          <a:solidFill>
            <a:srgbClr val="F4F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CDW-H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9" idx="4"/>
            <a:endCxn id="73" idx="1"/>
          </p:cNvCxnSpPr>
          <p:nvPr/>
        </p:nvCxnSpPr>
        <p:spPr>
          <a:xfrm flipV="1">
            <a:off x="1508438" y="1672214"/>
            <a:ext cx="4161568" cy="507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/>
          <p:cNvSpPr/>
          <p:nvPr/>
        </p:nvSpPr>
        <p:spPr>
          <a:xfrm>
            <a:off x="5946997" y="1582706"/>
            <a:ext cx="584909" cy="42180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62316" y="1440869"/>
            <a:ext cx="849504" cy="516167"/>
          </a:xfrm>
          <a:prstGeom prst="rect">
            <a:avLst/>
          </a:prstGeom>
          <a:solidFill>
            <a:srgbClr val="00FC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2b2 etl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36889" y="1344735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I2b2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35621" y="1654040"/>
            <a:ext cx="1011580" cy="30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Others?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6298" y="1617806"/>
            <a:ext cx="994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Study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Data Set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Idaszak</dc:creator>
  <cp:lastModifiedBy>Ray Idaszak</cp:lastModifiedBy>
  <cp:revision>15</cp:revision>
  <dcterms:created xsi:type="dcterms:W3CDTF">2016-12-14T20:25:03Z</dcterms:created>
  <dcterms:modified xsi:type="dcterms:W3CDTF">2017-01-20T21:12:34Z</dcterms:modified>
</cp:coreProperties>
</file>