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B4A3-A20A-406F-9AA5-8DB20911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57E1-BDD2-431B-9B46-2B7DAF84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48DF-CB37-4B01-9B1E-154A9D2D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54FB-D623-46F0-BE29-BDDC8320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2425-CF7F-4F76-AB18-8D2CF237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AC65-E024-4EEE-BE78-94A0DCA1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1A641-7517-4215-A1B0-3BA15FAC3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19B2-472B-4109-809D-9004D77B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5B65-1344-4C6C-A82E-97AB07EC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6601-EE18-433E-AADA-2F6B9781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7536C-D674-4443-80B3-0BC7F0EC9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8789E-0E84-4853-9E56-6A1B5162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301F-116E-4996-B8FC-F3F52D5E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DD7F-7047-4131-949F-9FDD0002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ABEE-E78B-4709-ADA6-6FC57BAB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7EA5-AE97-404C-B1FB-E9B0048D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55A9-DDFB-488E-90F7-07C5978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1809-F857-4BB9-87FF-853126A0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ECD3-DFF5-4F06-82CD-509E568A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6E52-1C83-4BEB-A1C5-138B8E51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DEB5-D2E2-4D6C-8B86-6CB26CBB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EDD2-1BA7-4471-84EA-84F79E10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E743-21BB-459F-9421-F2FCB872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76FD-F213-4E88-8195-997CC97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D36A-C187-4713-A9D9-0FD62521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509F-31EA-4A7D-A74A-DBF04F34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FC19-E875-4471-9528-7231957F0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0C8B-4503-4DFF-9F64-5BF31A39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90C2C-C088-4036-A34B-08FD2C82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39EB-5B7D-4DBC-AEFA-76EDDD0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ACB2-DC62-4B32-B82C-4579C79F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4B5F-57AA-4CBD-85DF-0B62E24E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E495-4BF2-412B-80AB-C090BE93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814AD-6B80-406F-BCBF-AC7E7E9E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649CD-0E1B-4F07-887A-C62EC557B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20A86-B0D2-4673-AF5A-5E519872B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E0783-45DD-48A1-9B6E-27398C40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F8814-4DDD-477E-9A07-E80B1180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94C3F-38ED-46C5-9A50-4D17CEDC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2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F18A-26AD-4785-B596-8B6AF1D9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CB6E9-8367-4340-8979-395F01FD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34E58-E590-4297-9AAC-8517EE15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0437D-362E-4339-9C5F-3E75DEC7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5F485-48EB-4577-8FAD-0FEA4307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6CA01-A06A-46E6-B29E-F34DD54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EA2C9-3C46-4FDC-BF19-E0B54214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A6EC-F01F-40CC-95E9-7A1D9D30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2D85-4699-4931-B86F-885CBD7A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2965D-2905-46B5-A71E-DAE35B4AD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A92AD-64AB-4164-A403-4375939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77671-84F5-488A-933F-B54EE194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2680D-3727-42C3-912C-2E008005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FE62-12E7-4ED6-8E1A-EEEC6A02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877F8-B4D6-415D-BF25-13B3B40BE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D7AF9-3096-464F-8A03-58C6B3CC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69CC9-8B41-44C7-A9F3-E550C40D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83BC4-A6CA-4CD6-8336-C6EF3FB9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04118-031B-46C9-A7AB-8C924518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EC49F-6B93-4886-AA3D-309D190A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A1EFF-FDCA-4DAA-A33F-C4C8A68E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6E5B9-1B5A-49A7-A35A-3297E94E9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0741-025A-456B-B1EE-BE38DA33B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1004-F84A-4403-83D0-21802A4DA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DBF96B9-0CA8-488C-9AA7-115CC213BC19}"/>
              </a:ext>
            </a:extLst>
          </p:cNvPr>
          <p:cNvSpPr/>
          <p:nvPr/>
        </p:nvSpPr>
        <p:spPr>
          <a:xfrm>
            <a:off x="9009313" y="4481334"/>
            <a:ext cx="2986348" cy="215059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D900F-EE0D-44FE-8389-C3B3A330FF5A}"/>
              </a:ext>
            </a:extLst>
          </p:cNvPr>
          <p:cNvSpPr txBox="1"/>
          <p:nvPr/>
        </p:nvSpPr>
        <p:spPr>
          <a:xfrm>
            <a:off x="474999" y="629351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keywords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62F6-7186-4189-B382-FF0E407DDE5E}"/>
              </a:ext>
            </a:extLst>
          </p:cNvPr>
          <p:cNvSpPr txBox="1"/>
          <p:nvPr/>
        </p:nvSpPr>
        <p:spPr>
          <a:xfrm>
            <a:off x="4484512" y="4598596"/>
            <a:ext cx="1215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Specific</a:t>
            </a:r>
          </a:p>
          <a:p>
            <a:r>
              <a:rPr lang="en-CA" dirty="0"/>
              <a:t>Concept ID</a:t>
            </a:r>
          </a:p>
          <a:p>
            <a:r>
              <a:rPr lang="en-CA" dirty="0"/>
              <a:t>curie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DAEEE08-376F-45E7-A23D-E1372C2CC887}"/>
              </a:ext>
            </a:extLst>
          </p:cNvPr>
          <p:cNvSpPr/>
          <p:nvPr/>
        </p:nvSpPr>
        <p:spPr>
          <a:xfrm rot="765700">
            <a:off x="1778228" y="831351"/>
            <a:ext cx="15742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994D-2CF2-4EC1-9332-C1C705B8547E}"/>
              </a:ext>
            </a:extLst>
          </p:cNvPr>
          <p:cNvSpPr/>
          <p:nvPr/>
        </p:nvSpPr>
        <p:spPr>
          <a:xfrm>
            <a:off x="3743605" y="916664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Concept List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AEC14-FAF8-4550-B01E-8078B1AB2133}"/>
              </a:ext>
            </a:extLst>
          </p:cNvPr>
          <p:cNvSpPr/>
          <p:nvPr/>
        </p:nvSpPr>
        <p:spPr>
          <a:xfrm>
            <a:off x="7149454" y="2850654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Statement List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CF16EA-06B2-4F53-A0FE-1B5F13738E32}"/>
              </a:ext>
            </a:extLst>
          </p:cNvPr>
          <p:cNvSpPr/>
          <p:nvPr/>
        </p:nvSpPr>
        <p:spPr>
          <a:xfrm rot="2114704">
            <a:off x="8543776" y="3712193"/>
            <a:ext cx="15742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2814E3-2267-411C-BA27-983E05A215E0}"/>
              </a:ext>
            </a:extLst>
          </p:cNvPr>
          <p:cNvSpPr/>
          <p:nvPr/>
        </p:nvSpPr>
        <p:spPr>
          <a:xfrm rot="18900578">
            <a:off x="5349161" y="3922586"/>
            <a:ext cx="1892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D709C4-9D3B-4DF4-A0F1-8567532E1CC9}"/>
              </a:ext>
            </a:extLst>
          </p:cNvPr>
          <p:cNvSpPr/>
          <p:nvPr/>
        </p:nvSpPr>
        <p:spPr>
          <a:xfrm rot="2114704">
            <a:off x="5229848" y="2083734"/>
            <a:ext cx="19567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E74C8-B900-4F1B-931F-52AA75E4DBB0}"/>
              </a:ext>
            </a:extLst>
          </p:cNvPr>
          <p:cNvSpPr txBox="1"/>
          <p:nvPr/>
        </p:nvSpPr>
        <p:spPr>
          <a:xfrm rot="722553">
            <a:off x="1407727" y="1138564"/>
            <a:ext cx="207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 names by keywords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33D90-A945-487E-9297-B795C6807DEC}"/>
              </a:ext>
            </a:extLst>
          </p:cNvPr>
          <p:cNvSpPr txBox="1"/>
          <p:nvPr/>
        </p:nvSpPr>
        <p:spPr>
          <a:xfrm rot="785379">
            <a:off x="1732676" y="527428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concepts?keywords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=…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57664CE-F2C5-4C2D-A450-A47CC710EA72}"/>
              </a:ext>
            </a:extLst>
          </p:cNvPr>
          <p:cNvSpPr/>
          <p:nvPr/>
        </p:nvSpPr>
        <p:spPr>
          <a:xfrm rot="20778321">
            <a:off x="5445536" y="759523"/>
            <a:ext cx="19293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7921EC5-0F22-48F8-B87B-60329D9B1AD5}"/>
              </a:ext>
            </a:extLst>
          </p:cNvPr>
          <p:cNvSpPr/>
          <p:nvPr/>
        </p:nvSpPr>
        <p:spPr>
          <a:xfrm rot="17634346">
            <a:off x="7276250" y="1734115"/>
            <a:ext cx="14975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10C01A-CC40-4213-A80E-3EFF217353ED}"/>
              </a:ext>
            </a:extLst>
          </p:cNvPr>
          <p:cNvSpPr/>
          <p:nvPr/>
        </p:nvSpPr>
        <p:spPr>
          <a:xfrm>
            <a:off x="7559353" y="536387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Concept Details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E0AA7-28E7-4AF3-84EE-0CBE87C81CCE}"/>
              </a:ext>
            </a:extLst>
          </p:cNvPr>
          <p:cNvSpPr/>
          <p:nvPr/>
        </p:nvSpPr>
        <p:spPr>
          <a:xfrm rot="17570434">
            <a:off x="7363725" y="1825868"/>
            <a:ext cx="19688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/concepts/{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conceptId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24EC3B-5C76-47F3-9F92-1D319E92271C}"/>
              </a:ext>
            </a:extLst>
          </p:cNvPr>
          <p:cNvSpPr/>
          <p:nvPr/>
        </p:nvSpPr>
        <p:spPr>
          <a:xfrm rot="20791062">
            <a:off x="5212470" y="637733"/>
            <a:ext cx="19688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/concepts/{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conceptId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AD8C6E-D67C-483E-8EDE-F0F5A1C7A6DD}"/>
              </a:ext>
            </a:extLst>
          </p:cNvPr>
          <p:cNvSpPr/>
          <p:nvPr/>
        </p:nvSpPr>
        <p:spPr>
          <a:xfrm rot="2123638">
            <a:off x="5190700" y="2288510"/>
            <a:ext cx="1459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/statements?...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54C420-686B-483A-9BD8-900D747E22D8}"/>
              </a:ext>
            </a:extLst>
          </p:cNvPr>
          <p:cNvSpPr/>
          <p:nvPr/>
        </p:nvSpPr>
        <p:spPr>
          <a:xfrm rot="2109280">
            <a:off x="8489483" y="3589268"/>
            <a:ext cx="23086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/statements/{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statementId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A5DA4-EA23-4B46-99DB-838D61D6ACAA}"/>
              </a:ext>
            </a:extLst>
          </p:cNvPr>
          <p:cNvSpPr txBox="1"/>
          <p:nvPr/>
        </p:nvSpPr>
        <p:spPr>
          <a:xfrm>
            <a:off x="348157" y="4691119"/>
            <a:ext cx="28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Beacon Metadata Endpoints: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A163D7-E86E-4468-93A2-23ACADD4331D}"/>
              </a:ext>
            </a:extLst>
          </p:cNvPr>
          <p:cNvSpPr txBox="1"/>
          <p:nvPr/>
        </p:nvSpPr>
        <p:spPr>
          <a:xfrm>
            <a:off x="719646" y="525730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/categories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0BC559-AE9C-4C98-99BB-0C86FF6DE9EA}"/>
              </a:ext>
            </a:extLst>
          </p:cNvPr>
          <p:cNvSpPr txBox="1"/>
          <p:nvPr/>
        </p:nvSpPr>
        <p:spPr>
          <a:xfrm>
            <a:off x="719646" y="575193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/predicates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3D04D5-9366-4664-B57C-4D933E5ACC91}"/>
              </a:ext>
            </a:extLst>
          </p:cNvPr>
          <p:cNvSpPr/>
          <p:nvPr/>
        </p:nvSpPr>
        <p:spPr>
          <a:xfrm>
            <a:off x="2403578" y="2823982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Equivalent Concepts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C32F6F-BD6F-42DC-93A5-936BE5AD0A6A}"/>
              </a:ext>
            </a:extLst>
          </p:cNvPr>
          <p:cNvSpPr/>
          <p:nvPr/>
        </p:nvSpPr>
        <p:spPr>
          <a:xfrm rot="18874378">
            <a:off x="5219470" y="3811406"/>
            <a:ext cx="1459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/statements?...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B7F3C4D-0E74-4D16-A2F9-A8A0D63E66A5}"/>
              </a:ext>
            </a:extLst>
          </p:cNvPr>
          <p:cNvSpPr/>
          <p:nvPr/>
        </p:nvSpPr>
        <p:spPr>
          <a:xfrm rot="7458223">
            <a:off x="3003429" y="1910930"/>
            <a:ext cx="122018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DA37FAE-EC38-46F4-A2BD-49F6F70F269C}"/>
              </a:ext>
            </a:extLst>
          </p:cNvPr>
          <p:cNvSpPr/>
          <p:nvPr/>
        </p:nvSpPr>
        <p:spPr>
          <a:xfrm rot="13545090">
            <a:off x="3027755" y="3967078"/>
            <a:ext cx="146880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9CDBEF-6442-4995-95F4-CB10A9D0D382}"/>
              </a:ext>
            </a:extLst>
          </p:cNvPr>
          <p:cNvSpPr/>
          <p:nvPr/>
        </p:nvSpPr>
        <p:spPr>
          <a:xfrm rot="2764971">
            <a:off x="3510979" y="3927873"/>
            <a:ext cx="1289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exactmatches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C5E6B1-A3F3-468D-A683-3B09A4700FD9}"/>
              </a:ext>
            </a:extLst>
          </p:cNvPr>
          <p:cNvSpPr/>
          <p:nvPr/>
        </p:nvSpPr>
        <p:spPr>
          <a:xfrm rot="18267003">
            <a:off x="3269775" y="2053994"/>
            <a:ext cx="1289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exactmatches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4DA96-7575-4A34-BC14-4AA1BE3BC048}"/>
              </a:ext>
            </a:extLst>
          </p:cNvPr>
          <p:cNvSpPr txBox="1"/>
          <p:nvPr/>
        </p:nvSpPr>
        <p:spPr>
          <a:xfrm>
            <a:off x="3306030" y="6585"/>
            <a:ext cx="528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Knowledge Beacon Application Programming Interface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31C4D8-FF87-42E5-A5A6-1904639AF1A3}"/>
              </a:ext>
            </a:extLst>
          </p:cNvPr>
          <p:cNvSpPr/>
          <p:nvPr/>
        </p:nvSpPr>
        <p:spPr>
          <a:xfrm>
            <a:off x="10385956" y="4632764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Statement Details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361D1-3B66-4FF9-9B2A-B1AF9CE7F8AD}"/>
              </a:ext>
            </a:extLst>
          </p:cNvPr>
          <p:cNvSpPr/>
          <p:nvPr/>
        </p:nvSpPr>
        <p:spPr>
          <a:xfrm>
            <a:off x="10385956" y="5992518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Reference</a:t>
            </a:r>
            <a:endParaRPr lang="en-US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97824F0-DA16-4FDE-A634-5AB06118B65C}"/>
              </a:ext>
            </a:extLst>
          </p:cNvPr>
          <p:cNvSpPr/>
          <p:nvPr/>
        </p:nvSpPr>
        <p:spPr>
          <a:xfrm rot="5400000">
            <a:off x="10771695" y="5432859"/>
            <a:ext cx="62054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DC48CA-FBE5-4F49-9F09-5948D4DFAB75}"/>
              </a:ext>
            </a:extLst>
          </p:cNvPr>
          <p:cNvSpPr/>
          <p:nvPr/>
        </p:nvSpPr>
        <p:spPr>
          <a:xfrm>
            <a:off x="9009313" y="5210192"/>
            <a:ext cx="20755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Evidence list of citation</a:t>
            </a:r>
          </a:p>
          <a:p>
            <a:pPr algn="ctr"/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CURIEs resolving to an internet document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EF928F-FFC4-4DAF-AD69-43DBB487A870}"/>
              </a:ext>
            </a:extLst>
          </p:cNvPr>
          <p:cNvSpPr txBox="1"/>
          <p:nvPr/>
        </p:nvSpPr>
        <p:spPr>
          <a:xfrm>
            <a:off x="719646" y="622980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kmap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9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Bruskiewich</dc:creator>
  <cp:lastModifiedBy>Richard Bruskiewich</cp:lastModifiedBy>
  <cp:revision>22</cp:revision>
  <dcterms:created xsi:type="dcterms:W3CDTF">2018-02-01T16:50:12Z</dcterms:created>
  <dcterms:modified xsi:type="dcterms:W3CDTF">2018-09-10T18:51:43Z</dcterms:modified>
</cp:coreProperties>
</file>