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d61f37c8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d61f37c8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61f37c8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d61f37c8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d61f37c8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d61f37c8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d61f37c8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d61f37c8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OMOPOmics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2 update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Nick Giangreco, Andrew Clugtson, Alex Francette, Anish Chakka, Yash Gokhale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OMOP extension for patient molecular data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OMOP is a standardized infrastructure for promoting reproducible analysis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 are encoded as concepts with source values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 are related with primary and foreign keys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 tables are encoded in a (SQL) database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 are extracted with reproducible (SQL) queries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Cohort data are input to custom analysis pipelines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updates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 OSF project (still private for now) for OMOPOmics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want to use your data so please work with us!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Reproducible queries for cohort data creation</a:t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365825" y="1574100"/>
            <a:ext cx="2815500" cy="13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Select file_path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From file where 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disease == CTCL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Assay == ATAC-seq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</p:txBody>
      </p:sp>
      <p:cxnSp>
        <p:nvCxnSpPr>
          <p:cNvPr id="75" name="Google Shape;75;p16"/>
          <p:cNvCxnSpPr/>
          <p:nvPr/>
        </p:nvCxnSpPr>
        <p:spPr>
          <a:xfrm>
            <a:off x="3181325" y="2250300"/>
            <a:ext cx="13968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6"/>
          <p:cNvSpPr txBox="1"/>
          <p:nvPr/>
        </p:nvSpPr>
        <p:spPr>
          <a:xfrm>
            <a:off x="4572000" y="1327450"/>
            <a:ext cx="5066100" cy="13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 .txt file w/ list of matching file paths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4613" y="1890050"/>
            <a:ext cx="2388583" cy="2092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p16"/>
          <p:cNvCxnSpPr/>
          <p:nvPr/>
        </p:nvCxnSpPr>
        <p:spPr>
          <a:xfrm flipH="1">
            <a:off x="3858950" y="3493975"/>
            <a:ext cx="1337400" cy="56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6"/>
          <p:cNvSpPr txBox="1"/>
          <p:nvPr/>
        </p:nvSpPr>
        <p:spPr>
          <a:xfrm>
            <a:off x="53875" y="3375425"/>
            <a:ext cx="3716400" cy="13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 file paths into automated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script 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cohort data by custom pipelines 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