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6"/>
  </p:normalViewPr>
  <p:slideViewPr>
    <p:cSldViewPr snapToGrid="0" snapToObjects="1">
      <p:cViewPr varScale="1">
        <p:scale>
          <a:sx n="88" d="100"/>
          <a:sy n="88" d="100"/>
        </p:scale>
        <p:origin x="1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B32F-65EB-A04E-8992-AEC183185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199E2-E4A0-2649-BD9F-05C1941A4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BBFCC-BB39-E441-9EB8-3BC1862D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0713-731B-1142-96AA-024196168D72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581E3-9622-A14C-AA43-964E3EE4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638B3-916D-3940-8AD6-3BE49FF6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8D92-1170-D244-8B4F-613B4BC9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6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B87A-7EEA-024E-979E-9D0FD266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6120E-56B3-7145-A846-99DCA6322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8841E-EC0E-6442-B497-157880FB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0713-731B-1142-96AA-024196168D72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043DC-7319-FB4F-A6DA-EC0F20DB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E1ECF-1D0D-8340-8D9F-A66D0EDE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8D92-1170-D244-8B4F-613B4BC9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4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10694-1581-B74C-9182-ACDAF5051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51A0F-537E-FA48-A0CC-971071D8D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016C2-6205-9848-9D54-229B7522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0713-731B-1142-96AA-024196168D72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2F9D2-3E91-A148-856F-316BD478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D498B-106C-0448-A12E-A54CB0CA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8D92-1170-D244-8B4F-613B4BC9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0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E78F-CF5A-B142-8F30-1C5D72918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B5A80-F596-CC4E-9094-BD55392B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2FC3-B101-0E4D-8607-1562923E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0713-731B-1142-96AA-024196168D72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F5C57-5237-5F47-9C8B-A8594215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96D74-4647-924D-9ED1-62BD1B6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8D92-1170-D244-8B4F-613B4BC9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9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567A-67C6-6242-845B-ABB4B51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FCC20-B4DF-E04A-949D-52009D219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3F68C-9BAA-9C41-B8AD-1D836565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0713-731B-1142-96AA-024196168D72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E47FC-40FA-564D-B667-900F2DF9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1B59-AA0E-BA42-8BAB-40328C8B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8D92-1170-D244-8B4F-613B4BC9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18BA-BE19-3743-BA32-5C66B3E2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D20C-BF70-194E-84A1-AD527461B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C90B2-6981-C342-A715-284506BC8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9661C-E75A-564A-A9AF-051F4F6A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0713-731B-1142-96AA-024196168D72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6914E-AC6A-F849-B430-F039E9ED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17F60-9DBC-7340-B558-BF1EE326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8D92-1170-D244-8B4F-613B4BC9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3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3854-D068-5040-928A-6E23F23CB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E7AC4-BD8C-9241-A5AF-7B606C4B2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9F75E-0A8C-7D46-8253-9582BC7C0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7EE81-A386-564F-B7C8-BF4AFF581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A457A-2708-0747-A293-C292BA71C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01134-BC43-5C4D-B19F-527D21B8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0713-731B-1142-96AA-024196168D72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ECF60-9FA6-454D-A0FD-914B6E55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28E5F-B94E-A24D-AD50-E7BB4978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8D92-1170-D244-8B4F-613B4BC9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4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8D0E-7AD9-9341-8A1F-81216B95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02DD4-C569-C344-BA5D-A7501A1B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0713-731B-1142-96AA-024196168D72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44EB8-5F9E-EA4F-8CD4-E894B6A1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DFB0D-8CEA-7D4C-83EE-7371F260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8D92-1170-D244-8B4F-613B4BC9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1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24567-5F51-3B45-ACE7-B4D4A91A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0713-731B-1142-96AA-024196168D72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777A-70EE-C146-B109-126F463E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4D230-A658-9E45-BD93-2E4BDD7F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8D92-1170-D244-8B4F-613B4BC9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2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2DFB-6A48-514C-B8ED-2BD4699F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376B-9096-D944-9F61-EF872F78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576A4-1804-5D46-9CAA-D1F633B96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BF38D-48FE-094B-BC0A-9E5AC747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0713-731B-1142-96AA-024196168D72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53E02-E59B-E345-955F-4A4DFC73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816CE-3E4B-6E4A-B779-23802B06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8D92-1170-D244-8B4F-613B4BC9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6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582F-BCF5-3F4A-8936-CD8A8BED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0C68B-566E-7D45-A074-9CECF11B1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C2482-0087-C649-866E-B03F8115A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6836B-BF1B-7C4E-AC3A-DAA32809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0713-731B-1142-96AA-024196168D72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E360D-16F1-984B-8C91-F092A78E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F8AC7-E380-234C-BE65-B55CACCC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8D92-1170-D244-8B4F-613B4BC9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0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7B68E-8B18-EF46-B85A-4069C265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1DEA4-A03C-224C-8371-812540F3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931E7-825F-8746-BF05-027B8E503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B0713-731B-1142-96AA-024196168D72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1DDFE-741A-AD4F-8344-823378055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A8CD4-4D07-DA48-970E-3F07647A5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8D92-1170-D244-8B4F-613B4BC9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7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540956-E5B6-3D45-A0F3-2CBDB83035F6}"/>
              </a:ext>
            </a:extLst>
          </p:cNvPr>
          <p:cNvSpPr/>
          <p:nvPr/>
        </p:nvSpPr>
        <p:spPr>
          <a:xfrm>
            <a:off x="1086470" y="949922"/>
            <a:ext cx="2045369" cy="204536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1. Collect/Extract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76CDB-D7B1-3C42-89B0-5186B4DF60BE}"/>
              </a:ext>
            </a:extLst>
          </p:cNvPr>
          <p:cNvSpPr/>
          <p:nvPr/>
        </p:nvSpPr>
        <p:spPr>
          <a:xfrm>
            <a:off x="5097998" y="949922"/>
            <a:ext cx="2045369" cy="204536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2. Encode Data in OMOP Formatted Tables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7D037F-939C-F042-BB56-4F1BFD65A824}"/>
              </a:ext>
            </a:extLst>
          </p:cNvPr>
          <p:cNvSpPr/>
          <p:nvPr/>
        </p:nvSpPr>
        <p:spPr>
          <a:xfrm>
            <a:off x="9109528" y="949922"/>
            <a:ext cx="2045369" cy="204536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3. Initialize SQL Database of OMOP Tables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C3D7D8-81D7-1F47-9635-D9642FAC79A5}"/>
              </a:ext>
            </a:extLst>
          </p:cNvPr>
          <p:cNvSpPr/>
          <p:nvPr/>
        </p:nvSpPr>
        <p:spPr>
          <a:xfrm>
            <a:off x="7336973" y="3738576"/>
            <a:ext cx="2045369" cy="204536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4. Perform SQL Queries That Output </a:t>
            </a:r>
            <a:r>
              <a:rPr lang="en-US" sz="2000" dirty="0" err="1"/>
              <a:t>Filepaths</a:t>
            </a:r>
            <a:r>
              <a:rPr lang="en-US" sz="2000" dirty="0"/>
              <a:t> to Relevant Cohort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74A0E0-1818-F54F-A7FB-69751987E2DB}"/>
              </a:ext>
            </a:extLst>
          </p:cNvPr>
          <p:cNvSpPr/>
          <p:nvPr/>
        </p:nvSpPr>
        <p:spPr>
          <a:xfrm>
            <a:off x="3325442" y="3738576"/>
            <a:ext cx="2045369" cy="204536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5. Pass </a:t>
            </a:r>
            <a:r>
              <a:rPr lang="en-US" sz="2000" dirty="0" err="1"/>
              <a:t>Filepaths</a:t>
            </a:r>
            <a:r>
              <a:rPr lang="en-US" sz="2000" dirty="0"/>
              <a:t> to Personalized, Automated Analysis/Imaging Pipeline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3DA56-C1B9-804D-8311-427204C4010D}"/>
              </a:ext>
            </a:extLst>
          </p:cNvPr>
          <p:cNvSpPr txBox="1"/>
          <p:nvPr/>
        </p:nvSpPr>
        <p:spPr>
          <a:xfrm>
            <a:off x="6388768" y="67617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0E95B3-F5AF-5F4E-AD12-A3EF4552A703}"/>
              </a:ext>
            </a:extLst>
          </p:cNvPr>
          <p:cNvCxnSpPr/>
          <p:nvPr/>
        </p:nvCxnSpPr>
        <p:spPr>
          <a:xfrm>
            <a:off x="3410858" y="2017486"/>
            <a:ext cx="1364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7992AE-FE61-764C-9FF0-3F2452CACA28}"/>
              </a:ext>
            </a:extLst>
          </p:cNvPr>
          <p:cNvCxnSpPr/>
          <p:nvPr/>
        </p:nvCxnSpPr>
        <p:spPr>
          <a:xfrm>
            <a:off x="7336973" y="2017486"/>
            <a:ext cx="1364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AA5FC3-FA61-104A-A119-C3BD406C62E5}"/>
              </a:ext>
            </a:extLst>
          </p:cNvPr>
          <p:cNvCxnSpPr>
            <a:cxnSpLocks/>
          </p:cNvCxnSpPr>
          <p:nvPr/>
        </p:nvCxnSpPr>
        <p:spPr>
          <a:xfrm flipH="1">
            <a:off x="9593943" y="3127829"/>
            <a:ext cx="522516" cy="486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55BFCB-801B-6842-957E-8B3966A683E5}"/>
              </a:ext>
            </a:extLst>
          </p:cNvPr>
          <p:cNvCxnSpPr/>
          <p:nvPr/>
        </p:nvCxnSpPr>
        <p:spPr>
          <a:xfrm>
            <a:off x="5564418" y="4788389"/>
            <a:ext cx="1364342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37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46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Francette, Alex Michael</dc:creator>
  <cp:lastModifiedBy>Francette, Alex Michael</cp:lastModifiedBy>
  <cp:revision>4</cp:revision>
  <cp:lastPrinted>2020-01-10T15:45:36Z</cp:lastPrinted>
  <dcterms:created xsi:type="dcterms:W3CDTF">2020-01-09T21:47:19Z</dcterms:created>
  <dcterms:modified xsi:type="dcterms:W3CDTF">2020-01-10T17:19:15Z</dcterms:modified>
</cp:coreProperties>
</file>