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DA"/>
    <a:srgbClr val="FFB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28B-26ED-7345-9C16-F3B2A62B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DC75-252F-9B46-8C69-88481D709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7BFC-D5FC-2048-AFFA-3086670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ED31-1EC7-314A-92E0-81B4BD84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17A4-10E7-2249-AAEB-B63D1C4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D524-F966-1149-B04E-FCD6F40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2EB3-E2BE-9F47-8F15-C8CC4A40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3C7-DBEE-DC4A-8D87-039388FA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A4D3-6FFA-6E4A-B701-135E73CA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4C74-3004-5749-ABAC-8177632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3FD3-EBCD-7E4C-B5D5-B6B077E3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45AC-A806-4B4E-AF4D-6026A630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B6BF-16CF-074D-8717-E0184F0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376B-261F-4B40-A5A2-C00F4700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F040-AAE6-7B41-9F8F-EDB6EF2C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8DAF-334F-BF44-AA16-CE426CD6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C488-4BC9-AC49-9849-526002E6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DE20-834D-D94A-9394-B0BF81A6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1E6D-70C9-6849-909F-0D97DE65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599F-ACCE-4343-B7AA-2C88F183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45D-46CE-ED40-ABFD-B76B927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F613-C173-8641-89AF-C9E5550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69A4-F0F1-2F4F-AFFA-C305A8AC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B491-D1B4-EC4F-8D79-EF44B154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8E24-2BE7-F444-89C9-1549ED7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0C7-1CDA-8F45-A96F-A3151CE8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D543-C9B1-A140-A06D-E663ABF89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264E-D05C-5946-836F-6BF2F578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F553-8DC1-F24A-B9A2-6BD70D8F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D94D-56C1-7043-A972-ED8E6F94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C723B-58C8-0E48-A6B3-A926FAF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A824-B7CA-1046-A85F-0D2B2A0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BF8E-0BE7-E445-9EA3-3F287BA9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9C66-BDF6-454F-990B-60D1AC23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3FFF-28DE-5B43-A95D-9A85E2304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E4984-368B-A944-9711-5D44C039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8CC9-8C4F-3748-86BC-70952ED2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3CED-CF8A-D747-9346-41564C72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7F72-BF35-6544-B863-9AC3838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CAE-1878-804F-B09E-00A8134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E90C1-A7EA-A249-9E77-27E55564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640A-3FA7-2745-BC99-BA63432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C69FF-E19B-704E-B281-682F924D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15EE-D205-1340-89A5-E583B2F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0DA5E-11A6-0847-9A70-EA99ED8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51AB-5F94-8345-95EC-FC75880C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3BC-D83E-214A-BB0F-08203B14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E571-C715-B04C-B309-005ABF69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15C7-EB28-F44E-BA29-808B71A0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4CBC5-127B-EF41-AD4E-D575F023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6C1A-5C81-444B-B7DB-6FBB1D1C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4339-A9C8-E844-8DBB-4AEAE7D4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E05-B8BF-E546-9ED0-5CC0E6D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EB5D-6F38-C54D-9D2C-FE1B5A10D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00B9-819A-EC4E-9D02-1C2802A4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E4FA-5ECB-6C43-8C0F-64FBDB3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4A522-9954-354E-BEFA-9AC7B2D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9548-54B4-C04D-AAF0-8CB182A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DB7E2-22AD-A743-9741-5ABEBA9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7BDF-4CFE-1C48-BCD6-6AFECA2B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D407-AF66-7B4F-B5F5-D68792DB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B277-61DE-5E46-9584-E1CCD79187F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9A48-6B78-2944-98FC-8AADF4C71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4A7F-496A-064E-A274-B06F1EE4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E26E-1846-8648-9492-C073438C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✘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2k “viral”-enriched set from Rodney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94292-9269-E54B-AB15-9C8D29FFC8F3}"/>
              </a:ext>
            </a:extLst>
          </p:cNvPr>
          <p:cNvSpPr txBox="1"/>
          <p:nvPr/>
        </p:nvSpPr>
        <p:spPr>
          <a:xfrm>
            <a:off x="1044820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~3k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assembled contigs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391128" y="1640473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6707-24B6-164E-97E9-7EC4A14B860B}"/>
              </a:ext>
            </a:extLst>
          </p:cNvPr>
          <p:cNvSpPr txBox="1"/>
          <p:nvPr/>
        </p:nvSpPr>
        <p:spPr>
          <a:xfrm>
            <a:off x="1044819" y="3166900"/>
            <a:ext cx="4036648" cy="303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(assembled)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20700" lvl="1" indent="-29210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✘</a:t>
            </a:r>
            <a:r>
              <a:rPr lang="en-US" sz="2000" dirty="0"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~300k CDD, no PFAM, POGs, etc. to avoid later work in filtering overlapping hits</a:t>
            </a:r>
          </a:p>
          <a:p>
            <a:pPr marL="520700" lvl="1" indent="-292100"/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Zapf Dingbats"/>
                <a:cs typeface="Arial" panose="020B0604020202020204" pitchFamily="34" charset="0"/>
                <a:sym typeface="Zapf Dingbats"/>
              </a:rPr>
              <a:t>✓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2k “viral”-enriched set from Rodney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391128" y="3166901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2EC36-131B-C742-A57B-122ABBE25E3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063143" y="2471470"/>
            <a:ext cx="1" cy="69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09452" y="2471470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46D36C2-D900-7E48-9F7F-81558747E734}"/>
              </a:ext>
            </a:extLst>
          </p:cNvPr>
          <p:cNvSpPr/>
          <p:nvPr/>
        </p:nvSpPr>
        <p:spPr>
          <a:xfrm>
            <a:off x="5987143" y="1534886"/>
            <a:ext cx="4789714" cy="490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1A3-ED10-CC47-9E0B-84745338F520}"/>
              </a:ext>
            </a:extLst>
          </p:cNvPr>
          <p:cNvSpPr/>
          <p:nvPr/>
        </p:nvSpPr>
        <p:spPr>
          <a:xfrm>
            <a:off x="6868886" y="4996543"/>
            <a:ext cx="2852057" cy="100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3487A-2391-8042-8C71-50B9A95A73F9}"/>
              </a:ext>
            </a:extLst>
          </p:cNvPr>
          <p:cNvSpPr txBox="1"/>
          <p:nvPr/>
        </p:nvSpPr>
        <p:spPr>
          <a:xfrm>
            <a:off x="1764224" y="62596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?Dataset clustering?</a:t>
            </a:r>
          </a:p>
        </p:txBody>
      </p:sp>
    </p:spTree>
    <p:extLst>
      <p:ext uri="{BB962C8B-B14F-4D97-AF65-F5344CB8AC3E}">
        <p14:creationId xmlns:p14="http://schemas.microsoft.com/office/powerpoint/2010/main" val="224254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6A34B-654E-444B-94ED-82CB45B78E7A}"/>
              </a:ext>
            </a:extLst>
          </p:cNvPr>
          <p:cNvSpPr txBox="1"/>
          <p:nvPr/>
        </p:nvSpPr>
        <p:spPr>
          <a:xfrm>
            <a:off x="665242" y="1520730"/>
            <a:ext cx="403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~100k datasets with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non-assembled 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4D624-8205-4C43-9ADC-CE50606A4A76}"/>
              </a:ext>
            </a:extLst>
          </p:cNvPr>
          <p:cNvSpPr txBox="1"/>
          <p:nvPr/>
        </p:nvSpPr>
        <p:spPr>
          <a:xfrm>
            <a:off x="665242" y="3047158"/>
            <a:ext cx="4036648" cy="3039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rtlCol="0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(non-assembled) reads</a:t>
            </a:r>
          </a:p>
          <a:p>
            <a:pPr marL="514350" indent="-514350"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domain models</a:t>
            </a:r>
          </a:p>
          <a:p>
            <a:pPr marL="511175" lvl="1" indent="-282575">
              <a:buFont typeface="Arial"/>
              <a:buChar char="•"/>
            </a:pPr>
            <a:r>
              <a:rPr lang="is-IS" sz="2000" dirty="0">
                <a:latin typeface="Arial" panose="020B0604020202020204" pitchFamily="34" charset="0"/>
                <a:cs typeface="Arial" panose="020B0604020202020204" pitchFamily="34" charset="0"/>
              </a:rPr>
              <a:t>but...how to connect?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build our own method?</a:t>
            </a:r>
          </a:p>
          <a:p>
            <a:pPr marL="917575" lvl="2" indent="-40640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min-hash, if it would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78B9-1ED7-A249-A02B-94CE036F347F}"/>
              </a:ext>
            </a:extLst>
          </p:cNvPr>
          <p:cNvSpPr txBox="1"/>
          <p:nvPr/>
        </p:nvSpPr>
        <p:spPr>
          <a:xfrm>
            <a:off x="1764224" y="390843"/>
            <a:ext cx="866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Protein domains search pipeline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71D6FE-4CA5-0D4A-9238-DB7DC40AAE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83566" y="2351727"/>
            <a:ext cx="0" cy="695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46D36C2-D900-7E48-9F7F-81558747E734}"/>
              </a:ext>
            </a:extLst>
          </p:cNvPr>
          <p:cNvSpPr/>
          <p:nvPr/>
        </p:nvSpPr>
        <p:spPr>
          <a:xfrm>
            <a:off x="261257" y="1415143"/>
            <a:ext cx="4789714" cy="4909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601A3-ED10-CC47-9E0B-84745338F520}"/>
              </a:ext>
            </a:extLst>
          </p:cNvPr>
          <p:cNvSpPr/>
          <p:nvPr/>
        </p:nvSpPr>
        <p:spPr>
          <a:xfrm>
            <a:off x="1143000" y="4876800"/>
            <a:ext cx="2852057" cy="1001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C2DDB-D8F9-2C48-8A61-493F632757FF}"/>
              </a:ext>
            </a:extLst>
          </p:cNvPr>
          <p:cNvSpPr txBox="1"/>
          <p:nvPr/>
        </p:nvSpPr>
        <p:spPr>
          <a:xfrm>
            <a:off x="6013381" y="1839429"/>
            <a:ext cx="3400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reads</a:t>
            </a:r>
          </a:p>
          <a:p>
            <a:endParaRPr lang="en-US" dirty="0"/>
          </a:p>
          <a:p>
            <a:r>
              <a:rPr lang="en-US" dirty="0"/>
              <a:t>6frame TLN</a:t>
            </a:r>
          </a:p>
          <a:p>
            <a:endParaRPr lang="en-US" dirty="0"/>
          </a:p>
          <a:p>
            <a:r>
              <a:rPr lang="en-US" dirty="0"/>
              <a:t>Sketch query</a:t>
            </a:r>
          </a:p>
          <a:p>
            <a:endParaRPr lang="en-US" dirty="0"/>
          </a:p>
          <a:p>
            <a:r>
              <a:rPr lang="en-US" dirty="0"/>
              <a:t>Sketch against Rodney’s Virus CDD</a:t>
            </a:r>
          </a:p>
          <a:p>
            <a:endParaRPr lang="en-US" dirty="0"/>
          </a:p>
          <a:p>
            <a:r>
              <a:rPr lang="en-US" dirty="0"/>
              <a:t>Compare w/ </a:t>
            </a:r>
            <a:r>
              <a:rPr lang="en-US" dirty="0" err="1"/>
              <a:t>rpstbln</a:t>
            </a:r>
            <a:r>
              <a:rPr lang="en-US" dirty="0"/>
              <a:t> output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7FB0DE-B1F2-4C40-A79A-21F8DF97C653}"/>
              </a:ext>
            </a:extLst>
          </p:cNvPr>
          <p:cNvCxnSpPr>
            <a:cxnSpLocks/>
          </p:cNvCxnSpPr>
          <p:nvPr/>
        </p:nvCxnSpPr>
        <p:spPr>
          <a:xfrm>
            <a:off x="9802823" y="1936228"/>
            <a:ext cx="0" cy="3343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199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Brito, Anderson</dc:creator>
  <cp:lastModifiedBy>Ward Deboutte</cp:lastModifiedBy>
  <cp:revision>34</cp:revision>
  <dcterms:created xsi:type="dcterms:W3CDTF">2019-11-04T15:05:09Z</dcterms:created>
  <dcterms:modified xsi:type="dcterms:W3CDTF">2019-11-05T17:18:51Z</dcterms:modified>
</cp:coreProperties>
</file>