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19" d="100"/>
          <a:sy n="119" d="100"/>
        </p:scale>
        <p:origin x="76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FB035-42F8-944D-A21A-E3509230B9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37ADCC-C191-9C41-9DC8-34CC8E3A3F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9DF8BD-90CB-9D4A-911C-740CD06A3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59A44-07DE-7B47-A20D-559C1645E553}" type="datetimeFigureOut">
              <a:rPr lang="en-US" smtClean="0"/>
              <a:t>11/5/19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EFF26-7DD6-6647-88E6-5C7590618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47557-7B39-8A4F-9F76-446B3E904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A675C-8583-AD48-A61B-9318DCE33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573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7EF20-F245-8440-87A9-97ECD367B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05A13F-F785-AC47-8E7E-24015152F9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721397-FA31-FF4D-BB4B-541062170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59A44-07DE-7B47-A20D-559C1645E553}" type="datetimeFigureOut">
              <a:rPr lang="en-US" smtClean="0"/>
              <a:t>11/5/19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CD9FD9-4B54-3A4B-8211-23F040AA3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742667-FF5D-BA46-97B3-BF83A0002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A675C-8583-AD48-A61B-9318DCE33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106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CC2B28-7FF0-AB4A-9D9B-0FA5E81012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E4674F-F3EE-0149-8B44-C11D59E1B1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EE1B6C-6E42-D745-9A0A-D56561045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59A44-07DE-7B47-A20D-559C1645E553}" type="datetimeFigureOut">
              <a:rPr lang="en-US" smtClean="0"/>
              <a:t>11/5/19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AA1BAD-53B8-5740-9505-682166F17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B10BB5-A2FE-5641-9DD9-52C4EA7BF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A675C-8583-AD48-A61B-9318DCE33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820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3BDB6-0676-7044-BCD9-82B6EB342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C02FC1-F307-7D46-AD62-CB3AFD1E5F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7AC9BC-35F0-A94A-B055-33A812354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59A44-07DE-7B47-A20D-559C1645E553}" type="datetimeFigureOut">
              <a:rPr lang="en-US" smtClean="0"/>
              <a:t>11/5/19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502BB5-7406-3B4D-BF06-4195C896D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A4CD4D-4DCF-CA45-9D77-5A1A3BD5E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A675C-8583-AD48-A61B-9318DCE33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891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D335C-0A62-4849-B70F-EB172A232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FEB248-E95D-A047-B3E2-9F084E018C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21F850-8252-B149-B141-4A7A532D3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59A44-07DE-7B47-A20D-559C1645E553}" type="datetimeFigureOut">
              <a:rPr lang="en-US" smtClean="0"/>
              <a:t>11/5/19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E13D01-73B3-9E42-A8A8-9640CA072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BE8DB2-907C-D141-9779-3522689BA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A675C-8583-AD48-A61B-9318DCE33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25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B1B6A-674C-3145-8AF0-6FFC25C22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79F1E-64ED-9240-BCAA-18CC04C348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501EC9-2C7F-914C-AC9F-7A9D083EFD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3FA803-3233-194A-A278-F0F9CF7B9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59A44-07DE-7B47-A20D-559C1645E553}" type="datetimeFigureOut">
              <a:rPr lang="en-US" smtClean="0"/>
              <a:t>11/5/19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59CFA6-9FDE-5448-8BA8-698B50430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B577D5-C04F-CB4F-8A2F-DE2BE91AF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A675C-8583-AD48-A61B-9318DCE33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197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AEE6E-415D-A240-BDD2-D7388A5C3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DAA498-6A6D-1B45-9009-A8578036CA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05F8F5-1F47-E54D-B5E1-AB1BB2D221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0AC9EF-A44C-C942-9FE8-1A3EFABEA4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EFD188-4B5B-E94A-B510-83B48988F2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9A6321-3EFE-1E4A-BA44-D50BA49CA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59A44-07DE-7B47-A20D-559C1645E553}" type="datetimeFigureOut">
              <a:rPr lang="en-US" smtClean="0"/>
              <a:t>11/5/19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9375DE-D784-624A-9377-DF7881D23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E44E32-897D-3141-A892-6511C23D3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A675C-8583-AD48-A61B-9318DCE33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315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F8100-B89A-524A-97C4-2ECCD6257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41F7C9-B18B-DA4B-9B0E-7F9F9ACEF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59A44-07DE-7B47-A20D-559C1645E553}" type="datetimeFigureOut">
              <a:rPr lang="en-US" smtClean="0"/>
              <a:t>11/5/19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3FDC9E-29DE-8A4F-8864-574964819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D2D35C-57E1-0B4D-BE62-45E1C0D4E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A675C-8583-AD48-A61B-9318DCE33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138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6E8AEE-7E6D-B945-8948-8DC7CB4F1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59A44-07DE-7B47-A20D-559C1645E553}" type="datetimeFigureOut">
              <a:rPr lang="en-US" smtClean="0"/>
              <a:t>11/5/19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603E07-4DF1-1441-A3C6-1232B0DEE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7C3E88-CF58-684E-87C7-8DB9A6398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A675C-8583-AD48-A61B-9318DCE33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798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7CF27-326B-8D4B-AEE0-2EBF481BC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38B5D7-E10E-0448-9A4E-C94EFD8AF6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433BBE-3C72-5E45-9A94-31739E6083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25866A-8054-C54D-95C3-099D821F1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59A44-07DE-7B47-A20D-559C1645E553}" type="datetimeFigureOut">
              <a:rPr lang="en-US" smtClean="0"/>
              <a:t>11/5/19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C7341B-9241-8844-840D-0FE9B39F4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551316-5F06-404C-A56F-79747D46D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A675C-8583-AD48-A61B-9318DCE33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43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71914-B568-4F4C-A08E-54D50B304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6AA74A-9A99-0C40-A4B5-B624A1F1A6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8B2E80-3A8F-5541-81D4-F47E765AE1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EBD816-BEEC-6744-ABDE-DD312D4F0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59A44-07DE-7B47-A20D-559C1645E553}" type="datetimeFigureOut">
              <a:rPr lang="en-US" smtClean="0"/>
              <a:t>11/5/19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6EFF27-6206-1643-A109-6D4CEA66F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213B98-22B1-1A43-8F34-7D2C6819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A675C-8583-AD48-A61B-9318DCE33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919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5B120D-35A6-0843-B996-BFE313EFF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A019EF-F331-8943-A882-35CEF1AE2C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CFD16-6726-B146-AF1D-CC4300B366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959A44-07DE-7B47-A20D-559C1645E553}" type="datetimeFigureOut">
              <a:rPr lang="en-US" smtClean="0"/>
              <a:t>11/5/19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5E0073-F162-5A41-828C-141968A891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89EEC1-41B6-1449-B0DB-64C8EC7FE4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CA675C-8583-AD48-A61B-9318DCE33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190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3D6B8-77E1-8B43-9688-3C2EE56F5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samples processed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759B5E-9777-2D4C-985F-9947DA2129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Processed 700 samples with 2000 Viral CDDs</a:t>
            </a:r>
          </a:p>
          <a:p>
            <a:pPr lvl="1"/>
            <a:r>
              <a:rPr lang="en-US" dirty="0"/>
              <a:t>2,765,472 mapping</a:t>
            </a:r>
          </a:p>
          <a:p>
            <a:pPr lvl="2"/>
            <a:r>
              <a:rPr lang="en-US" dirty="0"/>
              <a:t># of Contigs mapped: 2,083,095</a:t>
            </a:r>
          </a:p>
          <a:p>
            <a:r>
              <a:rPr lang="en-US" dirty="0"/>
              <a:t>Table to taxonomy group</a:t>
            </a:r>
          </a:p>
          <a:p>
            <a:pPr marL="914400" lvl="2" indent="0"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/>
              <a:t>Table to index group</a:t>
            </a:r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D2C6C0E-AB21-1842-A295-2A05381CE6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0849506"/>
              </p:ext>
            </p:extLst>
          </p:nvPr>
        </p:nvGraphicFramePr>
        <p:xfrm>
          <a:off x="9047181" y="1816894"/>
          <a:ext cx="2836549" cy="3352800"/>
        </p:xfrm>
        <a:graphic>
          <a:graphicData uri="http://schemas.openxmlformats.org/drawingml/2006/table">
            <a:tbl>
              <a:tblPr/>
              <a:tblGrid>
                <a:gridCol w="1133793">
                  <a:extLst>
                    <a:ext uri="{9D8B030D-6E8A-4147-A177-3AD203B41FA5}">
                      <a16:colId xmlns:a16="http://schemas.microsoft.com/office/drawing/2014/main" val="2305602393"/>
                    </a:ext>
                  </a:extLst>
                </a:gridCol>
                <a:gridCol w="1702756">
                  <a:extLst>
                    <a:ext uri="{9D8B030D-6E8A-4147-A177-3AD203B41FA5}">
                      <a16:colId xmlns:a16="http://schemas.microsoft.com/office/drawing/2014/main" val="507102931"/>
                    </a:ext>
                  </a:extLst>
                </a:gridCol>
              </a:tblGrid>
              <a:tr h="191431"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1" dirty="0">
                          <a:effectLst/>
                        </a:rPr>
                        <a:t>CDD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dirty="0">
                          <a:effectLst/>
                        </a:rPr>
                        <a:t># of hits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4885494"/>
                  </a:ext>
                </a:extLst>
              </a:tr>
              <a:tr h="191431"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1" dirty="0">
                          <a:effectLst/>
                        </a:rPr>
                        <a:t>CDD:223021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dirty="0">
                          <a:effectLst/>
                        </a:rPr>
                        <a:t>263052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5781850"/>
                  </a:ext>
                </a:extLst>
              </a:tr>
              <a:tr h="191431"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1" dirty="0">
                          <a:effectLst/>
                        </a:rPr>
                        <a:t>CDD:281022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dirty="0">
                          <a:effectLst/>
                        </a:rPr>
                        <a:t>52472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1460226"/>
                  </a:ext>
                </a:extLst>
              </a:tr>
              <a:tr h="191431"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1" dirty="0">
                          <a:effectLst/>
                        </a:rPr>
                        <a:t>CDD:223065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dirty="0">
                          <a:effectLst/>
                        </a:rPr>
                        <a:t>46665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5971248"/>
                  </a:ext>
                </a:extLst>
              </a:tr>
              <a:tr h="191431"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1" dirty="0">
                          <a:effectLst/>
                        </a:rPr>
                        <a:t>CDD:222904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dirty="0">
                          <a:effectLst/>
                        </a:rPr>
                        <a:t>31676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8132763"/>
                  </a:ext>
                </a:extLst>
              </a:tr>
              <a:tr h="191431"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1" dirty="0">
                          <a:effectLst/>
                        </a:rPr>
                        <a:t>CDD:222878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dirty="0">
                          <a:effectLst/>
                        </a:rPr>
                        <a:t>28340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8933109"/>
                  </a:ext>
                </a:extLst>
              </a:tr>
              <a:tr h="191431"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1" dirty="0">
                          <a:effectLst/>
                        </a:rPr>
                        <a:t>CDD:222866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dirty="0">
                          <a:effectLst/>
                        </a:rPr>
                        <a:t>22764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0808222"/>
                  </a:ext>
                </a:extLst>
              </a:tr>
              <a:tr h="191431"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1" dirty="0">
                          <a:effectLst/>
                        </a:rPr>
                        <a:t>CDD:222854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dirty="0">
                          <a:effectLst/>
                        </a:rPr>
                        <a:t>22025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3367755"/>
                  </a:ext>
                </a:extLst>
              </a:tr>
              <a:tr h="191431"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1">
                          <a:effectLst/>
                        </a:rPr>
                        <a:t>CDD:307550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dirty="0">
                          <a:effectLst/>
                        </a:rPr>
                        <a:t>20078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3631447"/>
                  </a:ext>
                </a:extLst>
              </a:tr>
              <a:tr h="191431"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1">
                          <a:effectLst/>
                        </a:rPr>
                        <a:t>CDD:165527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dirty="0">
                          <a:effectLst/>
                        </a:rPr>
                        <a:t>19173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8259751"/>
                  </a:ext>
                </a:extLst>
              </a:tr>
              <a:tr h="191431"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1">
                          <a:effectLst/>
                        </a:rPr>
                        <a:t>CDD:222853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dirty="0">
                          <a:effectLst/>
                        </a:rPr>
                        <a:t>17046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4717496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83B9AFD-DB2E-8B4F-809D-151FE12884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8368736"/>
              </p:ext>
            </p:extLst>
          </p:nvPr>
        </p:nvGraphicFramePr>
        <p:xfrm>
          <a:off x="1222670" y="3493294"/>
          <a:ext cx="5460999" cy="1016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90428">
                  <a:extLst>
                    <a:ext uri="{9D8B030D-6E8A-4147-A177-3AD203B41FA5}">
                      <a16:colId xmlns:a16="http://schemas.microsoft.com/office/drawing/2014/main" val="2526947379"/>
                    </a:ext>
                  </a:extLst>
                </a:gridCol>
                <a:gridCol w="827232">
                  <a:extLst>
                    <a:ext uri="{9D8B030D-6E8A-4147-A177-3AD203B41FA5}">
                      <a16:colId xmlns:a16="http://schemas.microsoft.com/office/drawing/2014/main" val="2956055506"/>
                    </a:ext>
                  </a:extLst>
                </a:gridCol>
                <a:gridCol w="827232">
                  <a:extLst>
                    <a:ext uri="{9D8B030D-6E8A-4147-A177-3AD203B41FA5}">
                      <a16:colId xmlns:a16="http://schemas.microsoft.com/office/drawing/2014/main" val="3396642627"/>
                    </a:ext>
                  </a:extLst>
                </a:gridCol>
                <a:gridCol w="827232">
                  <a:extLst>
                    <a:ext uri="{9D8B030D-6E8A-4147-A177-3AD203B41FA5}">
                      <a16:colId xmlns:a16="http://schemas.microsoft.com/office/drawing/2014/main" val="2756890815"/>
                    </a:ext>
                  </a:extLst>
                </a:gridCol>
                <a:gridCol w="988875">
                  <a:extLst>
                    <a:ext uri="{9D8B030D-6E8A-4147-A177-3AD203B41FA5}">
                      <a16:colId xmlns:a16="http://schemas.microsoft.com/office/drawing/2014/main" val="3477547701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 err="1">
                          <a:effectLst/>
                        </a:rPr>
                        <a:t>contig_id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CDD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 err="1">
                          <a:effectLst/>
                        </a:rPr>
                        <a:t>evalue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 err="1">
                          <a:effectLst/>
                        </a:rPr>
                        <a:t>bitscore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SRR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0294139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Contig_7830_48.5829:1.418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CDD:334282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0.000204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30.7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ERR1137115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6360060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Contig_29309_15.1119:1.3505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CDD:280594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8.68E-06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39.5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ERR1137115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0285467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Contig_19390_6.15113:1.331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CDD:280050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0.000421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28.9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ERR1137115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7484658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Contig_20647_88.0412:1.943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CDD:280594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0.000338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32.2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ERR1137115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77405594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4341C96-2409-FA47-B838-DC37C5221A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5295900"/>
              </p:ext>
            </p:extLst>
          </p:nvPr>
        </p:nvGraphicFramePr>
        <p:xfrm>
          <a:off x="591670" y="5390818"/>
          <a:ext cx="10515600" cy="123973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3445">
                  <a:extLst>
                    <a:ext uri="{9D8B030D-6E8A-4147-A177-3AD203B41FA5}">
                      <a16:colId xmlns:a16="http://schemas.microsoft.com/office/drawing/2014/main" val="45506153"/>
                    </a:ext>
                  </a:extLst>
                </a:gridCol>
                <a:gridCol w="1732371">
                  <a:extLst>
                    <a:ext uri="{9D8B030D-6E8A-4147-A177-3AD203B41FA5}">
                      <a16:colId xmlns:a16="http://schemas.microsoft.com/office/drawing/2014/main" val="3429557998"/>
                    </a:ext>
                  </a:extLst>
                </a:gridCol>
                <a:gridCol w="719982">
                  <a:extLst>
                    <a:ext uri="{9D8B030D-6E8A-4147-A177-3AD203B41FA5}">
                      <a16:colId xmlns:a16="http://schemas.microsoft.com/office/drawing/2014/main" val="2287463464"/>
                    </a:ext>
                  </a:extLst>
                </a:gridCol>
                <a:gridCol w="719982">
                  <a:extLst>
                    <a:ext uri="{9D8B030D-6E8A-4147-A177-3AD203B41FA5}">
                      <a16:colId xmlns:a16="http://schemas.microsoft.com/office/drawing/2014/main" val="3785682943"/>
                    </a:ext>
                  </a:extLst>
                </a:gridCol>
                <a:gridCol w="719982">
                  <a:extLst>
                    <a:ext uri="{9D8B030D-6E8A-4147-A177-3AD203B41FA5}">
                      <a16:colId xmlns:a16="http://schemas.microsoft.com/office/drawing/2014/main" val="3026417138"/>
                    </a:ext>
                  </a:extLst>
                </a:gridCol>
                <a:gridCol w="719982">
                  <a:extLst>
                    <a:ext uri="{9D8B030D-6E8A-4147-A177-3AD203B41FA5}">
                      <a16:colId xmlns:a16="http://schemas.microsoft.com/office/drawing/2014/main" val="4086388452"/>
                    </a:ext>
                  </a:extLst>
                </a:gridCol>
                <a:gridCol w="719982">
                  <a:extLst>
                    <a:ext uri="{9D8B030D-6E8A-4147-A177-3AD203B41FA5}">
                      <a16:colId xmlns:a16="http://schemas.microsoft.com/office/drawing/2014/main" val="2248921706"/>
                    </a:ext>
                  </a:extLst>
                </a:gridCol>
                <a:gridCol w="719982">
                  <a:extLst>
                    <a:ext uri="{9D8B030D-6E8A-4147-A177-3AD203B41FA5}">
                      <a16:colId xmlns:a16="http://schemas.microsoft.com/office/drawing/2014/main" val="4228291543"/>
                    </a:ext>
                  </a:extLst>
                </a:gridCol>
                <a:gridCol w="719982">
                  <a:extLst>
                    <a:ext uri="{9D8B030D-6E8A-4147-A177-3AD203B41FA5}">
                      <a16:colId xmlns:a16="http://schemas.microsoft.com/office/drawing/2014/main" val="3255544867"/>
                    </a:ext>
                  </a:extLst>
                </a:gridCol>
                <a:gridCol w="719982">
                  <a:extLst>
                    <a:ext uri="{9D8B030D-6E8A-4147-A177-3AD203B41FA5}">
                      <a16:colId xmlns:a16="http://schemas.microsoft.com/office/drawing/2014/main" val="2367035866"/>
                    </a:ext>
                  </a:extLst>
                </a:gridCol>
                <a:gridCol w="719982">
                  <a:extLst>
                    <a:ext uri="{9D8B030D-6E8A-4147-A177-3AD203B41FA5}">
                      <a16:colId xmlns:a16="http://schemas.microsoft.com/office/drawing/2014/main" val="2608683938"/>
                    </a:ext>
                  </a:extLst>
                </a:gridCol>
                <a:gridCol w="719982">
                  <a:extLst>
                    <a:ext uri="{9D8B030D-6E8A-4147-A177-3AD203B41FA5}">
                      <a16:colId xmlns:a16="http://schemas.microsoft.com/office/drawing/2014/main" val="2251551290"/>
                    </a:ext>
                  </a:extLst>
                </a:gridCol>
                <a:gridCol w="719982">
                  <a:extLst>
                    <a:ext uri="{9D8B030D-6E8A-4147-A177-3AD203B41FA5}">
                      <a16:colId xmlns:a16="http://schemas.microsoft.com/office/drawing/2014/main" val="3911779843"/>
                    </a:ext>
                  </a:extLst>
                </a:gridCol>
                <a:gridCol w="719982">
                  <a:extLst>
                    <a:ext uri="{9D8B030D-6E8A-4147-A177-3AD203B41FA5}">
                      <a16:colId xmlns:a16="http://schemas.microsoft.com/office/drawing/2014/main" val="663444204"/>
                    </a:ext>
                  </a:extLst>
                </a:gridCol>
              </a:tblGrid>
              <a:tr h="177105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2" marR="8302" marT="83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contig_id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2" marR="8302" marT="83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CDD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2" marR="8302" marT="83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pident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2" marR="8302" marT="83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length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2" marR="8302" marT="83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mismatch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2" marR="8302" marT="83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gapopen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2" marR="8302" marT="83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qstart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2" marR="8302" marT="83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qend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2" marR="8302" marT="83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sstart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2" marR="8302" marT="83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send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2" marR="8302" marT="83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evalue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2" marR="8302" marT="83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bitscore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2" marR="8302" marT="83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SRR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2" marR="8302" marT="8302" marB="0" anchor="b"/>
                </a:tc>
                <a:extLst>
                  <a:ext uri="{0D108BD9-81ED-4DB2-BD59-A6C34878D82A}">
                    <a16:rowId xmlns:a16="http://schemas.microsoft.com/office/drawing/2014/main" val="1744819354"/>
                  </a:ext>
                </a:extLst>
              </a:tr>
              <a:tr h="177105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2" marR="8302" marT="83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Contig_7830_48.5829:1.418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2" marR="8302" marT="83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CDD:334282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2" marR="8302" marT="83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26.263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2" marR="8302" marT="83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99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2" marR="8302" marT="83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53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2" marR="8302" marT="83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2" marR="8302" marT="83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31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2" marR="8302" marT="83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279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2" marR="8302" marT="83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204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2" marR="8302" marT="83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298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2" marR="8302" marT="83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0.000204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2" marR="8302" marT="83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30.7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2" marR="8302" marT="83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ERR1137115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2" marR="8302" marT="8302" marB="0" anchor="b"/>
                </a:tc>
                <a:extLst>
                  <a:ext uri="{0D108BD9-81ED-4DB2-BD59-A6C34878D82A}">
                    <a16:rowId xmlns:a16="http://schemas.microsoft.com/office/drawing/2014/main" val="2978414155"/>
                  </a:ext>
                </a:extLst>
              </a:tr>
              <a:tr h="177105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2" marR="8302" marT="83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Contig_29309_15.1119:1.3505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2" marR="8302" marT="83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CDD:280594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2" marR="8302" marT="83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29.032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2" marR="8302" marT="83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93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2" marR="8302" marT="83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63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2" marR="8302" marT="83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2" marR="8302" marT="83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1680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2" marR="8302" marT="83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1408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2" marR="8302" marT="83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51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2" marR="8302" marT="83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142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2" marR="8302" marT="83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8.68E-06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2" marR="8302" marT="83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39.5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2" marR="8302" marT="83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ERR1137115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2" marR="8302" marT="8302" marB="0" anchor="b"/>
                </a:tc>
                <a:extLst>
                  <a:ext uri="{0D108BD9-81ED-4DB2-BD59-A6C34878D82A}">
                    <a16:rowId xmlns:a16="http://schemas.microsoft.com/office/drawing/2014/main" val="40639612"/>
                  </a:ext>
                </a:extLst>
              </a:tr>
              <a:tr h="177105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2" marR="8302" marT="83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Contig_19390_6.15113:1.331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2" marR="8302" marT="83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CDD:280050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2" marR="8302" marT="83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34.483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2" marR="8302" marT="83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2" marR="8302" marT="83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2" marR="8302" marT="83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2" marR="8302" marT="83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317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2" marR="8302" marT="83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231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2" marR="8302" marT="83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92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2" marR="8302" marT="83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114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2" marR="8302" marT="83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0.000421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2" marR="8302" marT="83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28.9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2" marR="8302" marT="83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ERR1137115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2" marR="8302" marT="8302" marB="0" anchor="b"/>
                </a:tc>
                <a:extLst>
                  <a:ext uri="{0D108BD9-81ED-4DB2-BD59-A6C34878D82A}">
                    <a16:rowId xmlns:a16="http://schemas.microsoft.com/office/drawing/2014/main" val="1929836562"/>
                  </a:ext>
                </a:extLst>
              </a:tr>
              <a:tr h="177105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2" marR="8302" marT="83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Contig_20647_88.0412:1.943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2" marR="8302" marT="83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CDD:280594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2" marR="8302" marT="83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44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2" marR="8302" marT="83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2" marR="8302" marT="83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2" marR="8302" marT="83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2" marR="8302" marT="83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746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2" marR="8302" marT="83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820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2" marR="8302" marT="83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89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2" marR="8302" marT="83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113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2" marR="8302" marT="83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0.000338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2" marR="8302" marT="83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32.2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2" marR="8302" marT="83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ERR1137115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2" marR="8302" marT="8302" marB="0" anchor="b"/>
                </a:tc>
                <a:extLst>
                  <a:ext uri="{0D108BD9-81ED-4DB2-BD59-A6C34878D82A}">
                    <a16:rowId xmlns:a16="http://schemas.microsoft.com/office/drawing/2014/main" val="562036170"/>
                  </a:ext>
                </a:extLst>
              </a:tr>
              <a:tr h="177105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2" marR="8302" marT="83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Contig_18141_4.39216:1.224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2" marR="8302" marT="83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CDD:281925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2" marR="8302" marT="83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31.111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2" marR="8302" marT="83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45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2" marR="8302" marT="83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31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2" marR="8302" marT="83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2" marR="8302" marT="83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40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2" marR="8302" marT="83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174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2" marR="8302" marT="83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39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2" marR="8302" marT="83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83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2" marR="8302" marT="83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0.00069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2" marR="8302" marT="83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26.9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2" marR="8302" marT="83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ERR1137115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2" marR="8302" marT="8302" marB="0" anchor="b"/>
                </a:tc>
                <a:extLst>
                  <a:ext uri="{0D108BD9-81ED-4DB2-BD59-A6C34878D82A}">
                    <a16:rowId xmlns:a16="http://schemas.microsoft.com/office/drawing/2014/main" val="1239718730"/>
                  </a:ext>
                </a:extLst>
              </a:tr>
              <a:tr h="177105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2" marR="8302" marT="83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Contig_3661_19.1327:1.314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2" marR="8302" marT="83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CDD:222804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2" marR="8302" marT="83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46.154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2" marR="8302" marT="83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2" marR="8302" marT="83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2" marR="8302" marT="83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2" marR="8302" marT="83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172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2" marR="8302" marT="83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249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2" marR="8302" marT="83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125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2" marR="8302" marT="83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150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2" marR="8302" marT="83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7.35E-05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2" marR="8302" marT="83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31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2" marR="8302" marT="83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ERR1137115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2" marR="8302" marT="8302" marB="0" anchor="b"/>
                </a:tc>
                <a:extLst>
                  <a:ext uri="{0D108BD9-81ED-4DB2-BD59-A6C34878D82A}">
                    <a16:rowId xmlns:a16="http://schemas.microsoft.com/office/drawing/2014/main" val="3679039017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AA99DEE7-EBB3-914D-9B35-37F04A75E9DC}"/>
              </a:ext>
            </a:extLst>
          </p:cNvPr>
          <p:cNvSpPr/>
          <p:nvPr/>
        </p:nvSpPr>
        <p:spPr>
          <a:xfrm>
            <a:off x="9341476" y="1318974"/>
            <a:ext cx="13701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Top 10 CDDs</a:t>
            </a:r>
          </a:p>
        </p:txBody>
      </p:sp>
    </p:spTree>
    <p:extLst>
      <p:ext uri="{BB962C8B-B14F-4D97-AF65-F5344CB8AC3E}">
        <p14:creationId xmlns:p14="http://schemas.microsoft.com/office/powerpoint/2010/main" val="7413892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240</Words>
  <Application>Microsoft Macintosh PowerPoint</Application>
  <PresentationFormat>Widescreen</PresentationFormat>
  <Paragraphs>154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Summary of samples processed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Migun Shakya</dc:creator>
  <cp:lastModifiedBy>Migun Shakya</cp:lastModifiedBy>
  <cp:revision>11</cp:revision>
  <dcterms:created xsi:type="dcterms:W3CDTF">2019-11-05T15:54:12Z</dcterms:created>
  <dcterms:modified xsi:type="dcterms:W3CDTF">2019-11-05T16:18:55Z</dcterms:modified>
</cp:coreProperties>
</file>