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44" autoAdjust="0"/>
  </p:normalViewPr>
  <p:slideViewPr>
    <p:cSldViewPr snapToGrid="0" snapToObjects="1">
      <p:cViewPr varScale="1">
        <p:scale>
          <a:sx n="72" d="100"/>
          <a:sy n="7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 sz="3200">
                <a:latin typeface="Verdana"/>
                <a:cs typeface="Verdana"/>
              </a:defRPr>
            </a:lvl2pPr>
            <a:lvl3pPr>
              <a:defRPr sz="3200">
                <a:latin typeface="Verdana"/>
                <a:cs typeface="Verdana"/>
              </a:defRPr>
            </a:lvl3pPr>
            <a:lvl4pPr>
              <a:defRPr sz="3200">
                <a:latin typeface="Verdana"/>
                <a:cs typeface="Verdana"/>
              </a:defRPr>
            </a:lvl4pPr>
            <a:lvl5pPr>
              <a:defRPr sz="3200"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87DF-1915-DD4E-96C8-D19BD4FEE3E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3288-DDE0-FC47-BCDE-40FDDFBA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70" y="274638"/>
            <a:ext cx="88704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/>
                <a:cs typeface="Verdana"/>
              </a:rPr>
              <a:t>Protein Domains Search Pipeline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3363"/>
            <a:ext cx="3313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Verdana"/>
                <a:cs typeface="Verdana"/>
              </a:rPr>
              <a:t>~3k datasets w/ assembled </a:t>
            </a:r>
            <a:r>
              <a:rPr lang="en-US" sz="2800" dirty="0" err="1" smtClean="0">
                <a:latin typeface="Verdana"/>
                <a:cs typeface="Verdana"/>
              </a:rPr>
              <a:t>contigs</a:t>
            </a:r>
            <a:endParaRPr lang="en-US" sz="2800" dirty="0" smtClean="0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2646" y="1903363"/>
            <a:ext cx="3634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Verdana"/>
                <a:cs typeface="Verdana"/>
              </a:rPr>
              <a:t>~100k datasets w/ non-assembled reads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814" y="3429791"/>
            <a:ext cx="4036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Inputs: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the (assembled) </a:t>
            </a:r>
            <a:r>
              <a:rPr lang="en-US" sz="2400" dirty="0" err="1" smtClean="0"/>
              <a:t>contigs</a:t>
            </a:r>
            <a:endParaRPr lang="en-US" sz="2400" dirty="0" smtClean="0"/>
          </a:p>
          <a:p>
            <a:pPr marL="514350" indent="-514350">
              <a:buAutoNum type="arabicParenR"/>
            </a:pPr>
            <a:r>
              <a:rPr lang="en-US" sz="2400" dirty="0" smtClean="0"/>
              <a:t>protein domain models</a:t>
            </a:r>
          </a:p>
          <a:p>
            <a:pPr marL="520700" lvl="1" indent="-292100"/>
            <a:r>
              <a:rPr lang="en-US" sz="2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	</a:t>
            </a:r>
            <a:r>
              <a:rPr lang="en-US" sz="2400" dirty="0" smtClean="0"/>
              <a:t>~300k CDD, no PFAM, POGs, etc. to avoid later work in filtering overlapping hits</a:t>
            </a:r>
            <a:endParaRPr lang="en-US" sz="2400" dirty="0"/>
          </a:p>
          <a:p>
            <a:pPr marL="520700" lvl="1" indent="-292100"/>
            <a:r>
              <a:rPr lang="en-US" sz="2400" dirty="0" smtClean="0">
                <a:solidFill>
                  <a:srgbClr val="00CD0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400" dirty="0" smtClean="0"/>
              <a:t>~2k “viral”-enriched set from Rodney</a:t>
            </a:r>
            <a:endParaRPr lang="en-US" sz="2400" dirty="0"/>
          </a:p>
        </p:txBody>
      </p:sp>
      <p:sp>
        <p:nvSpPr>
          <p:cNvPr id="7" name="Left Arrow 6"/>
          <p:cNvSpPr/>
          <p:nvPr/>
        </p:nvSpPr>
        <p:spPr>
          <a:xfrm rot="19547435">
            <a:off x="2319946" y="2523934"/>
            <a:ext cx="2136293" cy="3615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2052565" flipH="1">
            <a:off x="4266736" y="2472617"/>
            <a:ext cx="2136293" cy="3615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0583" y="3429791"/>
            <a:ext cx="4036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Inputs: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400" dirty="0" smtClean="0"/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400" dirty="0" smtClean="0"/>
              <a:t>k-</a:t>
            </a:r>
            <a:r>
              <a:rPr lang="en-US" sz="2400" dirty="0" err="1" smtClean="0"/>
              <a:t>mers</a:t>
            </a:r>
            <a:r>
              <a:rPr lang="en-US" sz="2400" dirty="0" smtClean="0"/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400" dirty="0" smtClean="0"/>
              <a:t>min-hash, if it would work?</a:t>
            </a:r>
          </a:p>
        </p:txBody>
      </p:sp>
    </p:spTree>
    <p:extLst>
      <p:ext uri="{BB962C8B-B14F-4D97-AF65-F5344CB8AC3E}">
        <p14:creationId xmlns:p14="http://schemas.microsoft.com/office/powerpoint/2010/main" val="6101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Protein Domains Search Pipeline</vt:lpstr>
    </vt:vector>
  </TitlesOfParts>
  <Company>NIH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K.</dc:creator>
  <cp:lastModifiedBy>David K.</cp:lastModifiedBy>
  <cp:revision>6</cp:revision>
  <dcterms:created xsi:type="dcterms:W3CDTF">2019-11-06T03:36:39Z</dcterms:created>
  <dcterms:modified xsi:type="dcterms:W3CDTF">2019-11-06T04:32:30Z</dcterms:modified>
</cp:coreProperties>
</file>