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90671-470C-4E38-B25A-33C863E098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25610A-6D44-43E1-8DD2-720FE4DD5A6A}">
      <dgm:prSet/>
      <dgm:spPr/>
      <dgm:t>
        <a:bodyPr/>
        <a:lstStyle/>
        <a:p>
          <a:r>
            <a:rPr lang="en-US"/>
            <a:t>Bluetooth low energy communication </a:t>
          </a:r>
        </a:p>
      </dgm:t>
    </dgm:pt>
    <dgm:pt modelId="{331B05FF-6B70-403B-9374-6D3C02FE59DF}" type="parTrans" cxnId="{BC1EF8D3-B1E6-4A5C-9226-D2E13F703328}">
      <dgm:prSet/>
      <dgm:spPr/>
      <dgm:t>
        <a:bodyPr/>
        <a:lstStyle/>
        <a:p>
          <a:endParaRPr lang="en-US"/>
        </a:p>
      </dgm:t>
    </dgm:pt>
    <dgm:pt modelId="{53FD2C9D-AD87-4307-8938-FD8F205C3397}" type="sibTrans" cxnId="{BC1EF8D3-B1E6-4A5C-9226-D2E13F703328}">
      <dgm:prSet/>
      <dgm:spPr/>
      <dgm:t>
        <a:bodyPr/>
        <a:lstStyle/>
        <a:p>
          <a:endParaRPr lang="en-US"/>
        </a:p>
      </dgm:t>
    </dgm:pt>
    <dgm:pt modelId="{DE68A2F3-0FC9-4D11-941F-DDDE33B8473C}">
      <dgm:prSet/>
      <dgm:spPr/>
      <dgm:t>
        <a:bodyPr/>
        <a:lstStyle/>
        <a:p>
          <a:r>
            <a:rPr lang="en-US"/>
            <a:t>Fit sensors into insole</a:t>
          </a:r>
        </a:p>
      </dgm:t>
    </dgm:pt>
    <dgm:pt modelId="{93BC54E3-2A6A-4887-8201-A3476DD3ED3A}" type="parTrans" cxnId="{9B86AA2B-87D8-43B7-9285-4020F98A6E24}">
      <dgm:prSet/>
      <dgm:spPr/>
      <dgm:t>
        <a:bodyPr/>
        <a:lstStyle/>
        <a:p>
          <a:endParaRPr lang="en-US"/>
        </a:p>
      </dgm:t>
    </dgm:pt>
    <dgm:pt modelId="{5A7262A3-679D-4E42-BC9E-A1EB89C1270D}" type="sibTrans" cxnId="{9B86AA2B-87D8-43B7-9285-4020F98A6E24}">
      <dgm:prSet/>
      <dgm:spPr/>
      <dgm:t>
        <a:bodyPr/>
        <a:lstStyle/>
        <a:p>
          <a:endParaRPr lang="en-US"/>
        </a:p>
      </dgm:t>
    </dgm:pt>
    <dgm:pt modelId="{2525CD5F-0DDD-4BBB-8694-C5E05B0885E0}">
      <dgm:prSet/>
      <dgm:spPr/>
      <dgm:t>
        <a:bodyPr/>
        <a:lstStyle/>
        <a:p>
          <a:r>
            <a:rPr lang="en-US"/>
            <a:t>Low power consumption</a:t>
          </a:r>
        </a:p>
      </dgm:t>
    </dgm:pt>
    <dgm:pt modelId="{5ABE0927-AE16-4D20-963A-1240ADF5F575}" type="parTrans" cxnId="{EAA76EED-58AE-4B6C-8871-C656D34CC24C}">
      <dgm:prSet/>
      <dgm:spPr/>
      <dgm:t>
        <a:bodyPr/>
        <a:lstStyle/>
        <a:p>
          <a:endParaRPr lang="en-US"/>
        </a:p>
      </dgm:t>
    </dgm:pt>
    <dgm:pt modelId="{D6F5CEF6-9B0C-40DB-ACAE-3F440EED6D8B}" type="sibTrans" cxnId="{EAA76EED-58AE-4B6C-8871-C656D34CC24C}">
      <dgm:prSet/>
      <dgm:spPr/>
      <dgm:t>
        <a:bodyPr/>
        <a:lstStyle/>
        <a:p>
          <a:endParaRPr lang="en-US"/>
        </a:p>
      </dgm:t>
    </dgm:pt>
    <dgm:pt modelId="{D5EEB77E-63EF-4E95-8266-FD26A32AB998}">
      <dgm:prSet/>
      <dgm:spPr/>
      <dgm:t>
        <a:bodyPr/>
        <a:lstStyle/>
        <a:p>
          <a:r>
            <a:rPr lang="en-US"/>
            <a:t>Self-powered</a:t>
          </a:r>
        </a:p>
      </dgm:t>
    </dgm:pt>
    <dgm:pt modelId="{9C8D994B-2F46-4D5F-BBFA-1EBE7E15192E}" type="parTrans" cxnId="{876DBD35-44E8-4340-9452-0A40D427D9B1}">
      <dgm:prSet/>
      <dgm:spPr/>
      <dgm:t>
        <a:bodyPr/>
        <a:lstStyle/>
        <a:p>
          <a:endParaRPr lang="en-US"/>
        </a:p>
      </dgm:t>
    </dgm:pt>
    <dgm:pt modelId="{C5F7FC83-D861-48F6-8F0E-A168C172DE9E}" type="sibTrans" cxnId="{876DBD35-44E8-4340-9452-0A40D427D9B1}">
      <dgm:prSet/>
      <dgm:spPr/>
      <dgm:t>
        <a:bodyPr/>
        <a:lstStyle/>
        <a:p>
          <a:endParaRPr lang="en-US"/>
        </a:p>
      </dgm:t>
    </dgm:pt>
    <dgm:pt modelId="{F129F87C-DADE-46F4-8863-18832C7DA336}">
      <dgm:prSet/>
      <dgm:spPr/>
      <dgm:t>
        <a:bodyPr/>
        <a:lstStyle/>
        <a:p>
          <a:r>
            <a:rPr lang="en-US"/>
            <a:t>Testing</a:t>
          </a:r>
        </a:p>
      </dgm:t>
    </dgm:pt>
    <dgm:pt modelId="{9BEEC259-A4FE-4967-8243-4E617C18C6E7}" type="parTrans" cxnId="{8201F532-DD94-41D1-A364-167C07C0CE24}">
      <dgm:prSet/>
      <dgm:spPr/>
      <dgm:t>
        <a:bodyPr/>
        <a:lstStyle/>
        <a:p>
          <a:endParaRPr lang="en-US"/>
        </a:p>
      </dgm:t>
    </dgm:pt>
    <dgm:pt modelId="{BD382E9B-722A-4A14-B364-7C50B754A982}" type="sibTrans" cxnId="{8201F532-DD94-41D1-A364-167C07C0CE24}">
      <dgm:prSet/>
      <dgm:spPr/>
      <dgm:t>
        <a:bodyPr/>
        <a:lstStyle/>
        <a:p>
          <a:endParaRPr lang="en-US"/>
        </a:p>
      </dgm:t>
    </dgm:pt>
    <dgm:pt modelId="{E0775ED1-C16B-4A4F-ACCF-1BD2ACF25116}">
      <dgm:prSet/>
      <dgm:spPr/>
      <dgm:t>
        <a:bodyPr/>
        <a:lstStyle/>
        <a:p>
          <a:r>
            <a:rPr lang="en-US"/>
            <a:t>Ecosystem</a:t>
          </a:r>
        </a:p>
      </dgm:t>
    </dgm:pt>
    <dgm:pt modelId="{12A5C97E-0B47-4C0F-B1B6-3D8AEE51B9FF}" type="parTrans" cxnId="{AD513A7B-EF7B-421D-8E72-DD7A7F183D8F}">
      <dgm:prSet/>
      <dgm:spPr/>
      <dgm:t>
        <a:bodyPr/>
        <a:lstStyle/>
        <a:p>
          <a:endParaRPr lang="en-US"/>
        </a:p>
      </dgm:t>
    </dgm:pt>
    <dgm:pt modelId="{C1DDFD65-B335-4E97-8203-65990F6E15A6}" type="sibTrans" cxnId="{AD513A7B-EF7B-421D-8E72-DD7A7F183D8F}">
      <dgm:prSet/>
      <dgm:spPr/>
      <dgm:t>
        <a:bodyPr/>
        <a:lstStyle/>
        <a:p>
          <a:endParaRPr lang="en-US"/>
        </a:p>
      </dgm:t>
    </dgm:pt>
    <dgm:pt modelId="{88DEEDED-6DAC-43D3-954A-4761E33A9C8E}">
      <dgm:prSet/>
      <dgm:spPr/>
      <dgm:t>
        <a:bodyPr/>
        <a:lstStyle/>
        <a:p>
          <a:r>
            <a:rPr lang="en-US"/>
            <a:t>Clinical application </a:t>
          </a:r>
        </a:p>
      </dgm:t>
    </dgm:pt>
    <dgm:pt modelId="{D3802C1D-AD94-48D3-996F-454409E3AC7C}" type="parTrans" cxnId="{44F3DF11-33D0-4FA0-848E-B662BC90B3FC}">
      <dgm:prSet/>
      <dgm:spPr/>
      <dgm:t>
        <a:bodyPr/>
        <a:lstStyle/>
        <a:p>
          <a:endParaRPr lang="en-US"/>
        </a:p>
      </dgm:t>
    </dgm:pt>
    <dgm:pt modelId="{C5C083BD-70F2-4573-A45D-1536AA2796B0}" type="sibTrans" cxnId="{44F3DF11-33D0-4FA0-848E-B662BC90B3FC}">
      <dgm:prSet/>
      <dgm:spPr/>
      <dgm:t>
        <a:bodyPr/>
        <a:lstStyle/>
        <a:p>
          <a:endParaRPr lang="en-US"/>
        </a:p>
      </dgm:t>
    </dgm:pt>
    <dgm:pt modelId="{C0630EE7-F8C2-49F2-88EB-B1407CADBEED}" type="pres">
      <dgm:prSet presAssocID="{60C90671-470C-4E38-B25A-33C863E098F2}" presName="root" presStyleCnt="0">
        <dgm:presLayoutVars>
          <dgm:dir/>
          <dgm:resizeHandles val="exact"/>
        </dgm:presLayoutVars>
      </dgm:prSet>
      <dgm:spPr/>
    </dgm:pt>
    <dgm:pt modelId="{03F4C0F1-5D98-4BCF-B9A3-E33DEBD3AF20}" type="pres">
      <dgm:prSet presAssocID="{0C25610A-6D44-43E1-8DD2-720FE4DD5A6A}" presName="compNode" presStyleCnt="0"/>
      <dgm:spPr/>
    </dgm:pt>
    <dgm:pt modelId="{9138B00B-CC82-4BF0-B93A-A0283EB2EE97}" type="pres">
      <dgm:prSet presAssocID="{0C25610A-6D44-43E1-8DD2-720FE4DD5A6A}" presName="bgRect" presStyleLbl="bgShp" presStyleIdx="0" presStyleCnt="7"/>
      <dgm:spPr/>
    </dgm:pt>
    <dgm:pt modelId="{2D08CB65-DB06-4EE3-A0A6-01B509B76353}" type="pres">
      <dgm:prSet presAssocID="{0C25610A-6D44-43E1-8DD2-720FE4DD5A6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69A083-7DCF-4858-AA85-6311B7964B4B}" type="pres">
      <dgm:prSet presAssocID="{0C25610A-6D44-43E1-8DD2-720FE4DD5A6A}" presName="spaceRect" presStyleCnt="0"/>
      <dgm:spPr/>
    </dgm:pt>
    <dgm:pt modelId="{FFB87818-8D27-4E51-9F37-A9B1B3E388F1}" type="pres">
      <dgm:prSet presAssocID="{0C25610A-6D44-43E1-8DD2-720FE4DD5A6A}" presName="parTx" presStyleLbl="revTx" presStyleIdx="0" presStyleCnt="7">
        <dgm:presLayoutVars>
          <dgm:chMax val="0"/>
          <dgm:chPref val="0"/>
        </dgm:presLayoutVars>
      </dgm:prSet>
      <dgm:spPr/>
    </dgm:pt>
    <dgm:pt modelId="{B5890D74-A737-4AFB-9B24-CDD6BC643D7D}" type="pres">
      <dgm:prSet presAssocID="{53FD2C9D-AD87-4307-8938-FD8F205C3397}" presName="sibTrans" presStyleCnt="0"/>
      <dgm:spPr/>
    </dgm:pt>
    <dgm:pt modelId="{DDD80EEF-E2D5-4B8C-9746-BE12A95E0FEE}" type="pres">
      <dgm:prSet presAssocID="{DE68A2F3-0FC9-4D11-941F-DDDE33B8473C}" presName="compNode" presStyleCnt="0"/>
      <dgm:spPr/>
    </dgm:pt>
    <dgm:pt modelId="{A8F241D8-13EA-4DDC-92BC-70AAD456826E}" type="pres">
      <dgm:prSet presAssocID="{DE68A2F3-0FC9-4D11-941F-DDDE33B8473C}" presName="bgRect" presStyleLbl="bgShp" presStyleIdx="1" presStyleCnt="7"/>
      <dgm:spPr/>
    </dgm:pt>
    <dgm:pt modelId="{40B2E2D7-C458-4E63-8257-AB66CE4E7213}" type="pres">
      <dgm:prSet presAssocID="{DE68A2F3-0FC9-4D11-941F-DDDE33B8473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6A403FBF-B0F8-4C19-B301-7EA51A93B8C8}" type="pres">
      <dgm:prSet presAssocID="{DE68A2F3-0FC9-4D11-941F-DDDE33B8473C}" presName="spaceRect" presStyleCnt="0"/>
      <dgm:spPr/>
    </dgm:pt>
    <dgm:pt modelId="{C4F9A57A-B81B-4021-AEA9-BAD08F4AFB49}" type="pres">
      <dgm:prSet presAssocID="{DE68A2F3-0FC9-4D11-941F-DDDE33B8473C}" presName="parTx" presStyleLbl="revTx" presStyleIdx="1" presStyleCnt="7">
        <dgm:presLayoutVars>
          <dgm:chMax val="0"/>
          <dgm:chPref val="0"/>
        </dgm:presLayoutVars>
      </dgm:prSet>
      <dgm:spPr/>
    </dgm:pt>
    <dgm:pt modelId="{752BF89B-A69C-4FC7-89FB-1282131E9F8F}" type="pres">
      <dgm:prSet presAssocID="{5A7262A3-679D-4E42-BC9E-A1EB89C1270D}" presName="sibTrans" presStyleCnt="0"/>
      <dgm:spPr/>
    </dgm:pt>
    <dgm:pt modelId="{0C1F8176-288E-4520-BBCB-A4964818F531}" type="pres">
      <dgm:prSet presAssocID="{2525CD5F-0DDD-4BBB-8694-C5E05B0885E0}" presName="compNode" presStyleCnt="0"/>
      <dgm:spPr/>
    </dgm:pt>
    <dgm:pt modelId="{A0C12B4A-8208-403C-B416-F2ED0A75E502}" type="pres">
      <dgm:prSet presAssocID="{2525CD5F-0DDD-4BBB-8694-C5E05B0885E0}" presName="bgRect" presStyleLbl="bgShp" presStyleIdx="2" presStyleCnt="7"/>
      <dgm:spPr/>
    </dgm:pt>
    <dgm:pt modelId="{058E2BC0-CDF9-407D-997E-A52B6F2523B7}" type="pres">
      <dgm:prSet presAssocID="{2525CD5F-0DDD-4BBB-8694-C5E05B0885E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75445315-CB1E-41DF-9F3B-0B853929EBF9}" type="pres">
      <dgm:prSet presAssocID="{2525CD5F-0DDD-4BBB-8694-C5E05B0885E0}" presName="spaceRect" presStyleCnt="0"/>
      <dgm:spPr/>
    </dgm:pt>
    <dgm:pt modelId="{D4E6813D-37E8-4932-819A-BA7432122A62}" type="pres">
      <dgm:prSet presAssocID="{2525CD5F-0DDD-4BBB-8694-C5E05B0885E0}" presName="parTx" presStyleLbl="revTx" presStyleIdx="2" presStyleCnt="7">
        <dgm:presLayoutVars>
          <dgm:chMax val="0"/>
          <dgm:chPref val="0"/>
        </dgm:presLayoutVars>
      </dgm:prSet>
      <dgm:spPr/>
    </dgm:pt>
    <dgm:pt modelId="{DC77C009-5E2A-4F2E-B090-0E0DA4F16325}" type="pres">
      <dgm:prSet presAssocID="{D6F5CEF6-9B0C-40DB-ACAE-3F440EED6D8B}" presName="sibTrans" presStyleCnt="0"/>
      <dgm:spPr/>
    </dgm:pt>
    <dgm:pt modelId="{8E237065-DA63-41F6-9356-DA484E45CD44}" type="pres">
      <dgm:prSet presAssocID="{D5EEB77E-63EF-4E95-8266-FD26A32AB998}" presName="compNode" presStyleCnt="0"/>
      <dgm:spPr/>
    </dgm:pt>
    <dgm:pt modelId="{F0329F65-488E-4AF2-891D-5FEB6E3C89F8}" type="pres">
      <dgm:prSet presAssocID="{D5EEB77E-63EF-4E95-8266-FD26A32AB998}" presName="bgRect" presStyleLbl="bgShp" presStyleIdx="3" presStyleCnt="7"/>
      <dgm:spPr/>
    </dgm:pt>
    <dgm:pt modelId="{2557E7DC-004B-4E72-AAF7-23B13D39AC35}" type="pres">
      <dgm:prSet presAssocID="{D5EEB77E-63EF-4E95-8266-FD26A32AB99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B8FDB94-1218-44CC-8894-9E55545453AC}" type="pres">
      <dgm:prSet presAssocID="{D5EEB77E-63EF-4E95-8266-FD26A32AB998}" presName="spaceRect" presStyleCnt="0"/>
      <dgm:spPr/>
    </dgm:pt>
    <dgm:pt modelId="{B0219D1A-7C62-442B-8961-2DFAA4915A45}" type="pres">
      <dgm:prSet presAssocID="{D5EEB77E-63EF-4E95-8266-FD26A32AB998}" presName="parTx" presStyleLbl="revTx" presStyleIdx="3" presStyleCnt="7">
        <dgm:presLayoutVars>
          <dgm:chMax val="0"/>
          <dgm:chPref val="0"/>
        </dgm:presLayoutVars>
      </dgm:prSet>
      <dgm:spPr/>
    </dgm:pt>
    <dgm:pt modelId="{44CA9BFA-DC29-4383-8D60-AD4F0D064C9F}" type="pres">
      <dgm:prSet presAssocID="{C5F7FC83-D861-48F6-8F0E-A168C172DE9E}" presName="sibTrans" presStyleCnt="0"/>
      <dgm:spPr/>
    </dgm:pt>
    <dgm:pt modelId="{7D97EE24-A8AB-4450-8C2A-4A8CE7A46390}" type="pres">
      <dgm:prSet presAssocID="{F129F87C-DADE-46F4-8863-18832C7DA336}" presName="compNode" presStyleCnt="0"/>
      <dgm:spPr/>
    </dgm:pt>
    <dgm:pt modelId="{8E250FA6-E97F-444D-9F84-20C28036D759}" type="pres">
      <dgm:prSet presAssocID="{F129F87C-DADE-46F4-8863-18832C7DA336}" presName="bgRect" presStyleLbl="bgShp" presStyleIdx="4" presStyleCnt="7"/>
      <dgm:spPr/>
    </dgm:pt>
    <dgm:pt modelId="{F443F8AF-9D5B-4BA4-A585-6B771A0A0903}" type="pres">
      <dgm:prSet presAssocID="{F129F87C-DADE-46F4-8863-18832C7DA33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25F39FA-FBB3-414F-A89A-CBD57C899360}" type="pres">
      <dgm:prSet presAssocID="{F129F87C-DADE-46F4-8863-18832C7DA336}" presName="spaceRect" presStyleCnt="0"/>
      <dgm:spPr/>
    </dgm:pt>
    <dgm:pt modelId="{4322918E-AC5D-4A76-8976-2454AA15D809}" type="pres">
      <dgm:prSet presAssocID="{F129F87C-DADE-46F4-8863-18832C7DA336}" presName="parTx" presStyleLbl="revTx" presStyleIdx="4" presStyleCnt="7">
        <dgm:presLayoutVars>
          <dgm:chMax val="0"/>
          <dgm:chPref val="0"/>
        </dgm:presLayoutVars>
      </dgm:prSet>
      <dgm:spPr/>
    </dgm:pt>
    <dgm:pt modelId="{A6D18F12-7507-4420-881A-FBD1D70A546C}" type="pres">
      <dgm:prSet presAssocID="{BD382E9B-722A-4A14-B364-7C50B754A982}" presName="sibTrans" presStyleCnt="0"/>
      <dgm:spPr/>
    </dgm:pt>
    <dgm:pt modelId="{0020CF58-2652-4B4A-9AB3-572BC85DE22B}" type="pres">
      <dgm:prSet presAssocID="{E0775ED1-C16B-4A4F-ACCF-1BD2ACF25116}" presName="compNode" presStyleCnt="0"/>
      <dgm:spPr/>
    </dgm:pt>
    <dgm:pt modelId="{31292953-1ECE-49DB-9CF4-551E0D7F3586}" type="pres">
      <dgm:prSet presAssocID="{E0775ED1-C16B-4A4F-ACCF-1BD2ACF25116}" presName="bgRect" presStyleLbl="bgShp" presStyleIdx="5" presStyleCnt="7"/>
      <dgm:spPr/>
    </dgm:pt>
    <dgm:pt modelId="{9388DE3C-0111-40AF-9A44-887683D9534E}" type="pres">
      <dgm:prSet presAssocID="{E0775ED1-C16B-4A4F-ACCF-1BD2ACF2511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1DBC21CB-A308-4B52-9402-DE5A141176CE}" type="pres">
      <dgm:prSet presAssocID="{E0775ED1-C16B-4A4F-ACCF-1BD2ACF25116}" presName="spaceRect" presStyleCnt="0"/>
      <dgm:spPr/>
    </dgm:pt>
    <dgm:pt modelId="{FC2F159D-3468-4568-86B3-28E252837221}" type="pres">
      <dgm:prSet presAssocID="{E0775ED1-C16B-4A4F-ACCF-1BD2ACF25116}" presName="parTx" presStyleLbl="revTx" presStyleIdx="5" presStyleCnt="7">
        <dgm:presLayoutVars>
          <dgm:chMax val="0"/>
          <dgm:chPref val="0"/>
        </dgm:presLayoutVars>
      </dgm:prSet>
      <dgm:spPr/>
    </dgm:pt>
    <dgm:pt modelId="{3CD1FC4A-626A-4242-974E-EB69DF741136}" type="pres">
      <dgm:prSet presAssocID="{C1DDFD65-B335-4E97-8203-65990F6E15A6}" presName="sibTrans" presStyleCnt="0"/>
      <dgm:spPr/>
    </dgm:pt>
    <dgm:pt modelId="{463EC74D-ECF3-47D6-B068-69DE5E487E64}" type="pres">
      <dgm:prSet presAssocID="{88DEEDED-6DAC-43D3-954A-4761E33A9C8E}" presName="compNode" presStyleCnt="0"/>
      <dgm:spPr/>
    </dgm:pt>
    <dgm:pt modelId="{EC188120-B41F-4CCE-98D2-F3855569B232}" type="pres">
      <dgm:prSet presAssocID="{88DEEDED-6DAC-43D3-954A-4761E33A9C8E}" presName="bgRect" presStyleLbl="bgShp" presStyleIdx="6" presStyleCnt="7"/>
      <dgm:spPr/>
    </dgm:pt>
    <dgm:pt modelId="{D1AC4FE2-384D-4DA7-8639-978E25C49C56}" type="pres">
      <dgm:prSet presAssocID="{88DEEDED-6DAC-43D3-954A-4761E33A9C8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C7A1C17-9CE9-4CBF-BAFA-E3D4730A0135}" type="pres">
      <dgm:prSet presAssocID="{88DEEDED-6DAC-43D3-954A-4761E33A9C8E}" presName="spaceRect" presStyleCnt="0"/>
      <dgm:spPr/>
    </dgm:pt>
    <dgm:pt modelId="{29B995D4-4DE9-4A5C-B8C6-B5A852DF361B}" type="pres">
      <dgm:prSet presAssocID="{88DEEDED-6DAC-43D3-954A-4761E33A9C8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4F3DF11-33D0-4FA0-848E-B662BC90B3FC}" srcId="{60C90671-470C-4E38-B25A-33C863E098F2}" destId="{88DEEDED-6DAC-43D3-954A-4761E33A9C8E}" srcOrd="6" destOrd="0" parTransId="{D3802C1D-AD94-48D3-996F-454409E3AC7C}" sibTransId="{C5C083BD-70F2-4573-A45D-1536AA2796B0}"/>
    <dgm:cxn modelId="{9B86AA2B-87D8-43B7-9285-4020F98A6E24}" srcId="{60C90671-470C-4E38-B25A-33C863E098F2}" destId="{DE68A2F3-0FC9-4D11-941F-DDDE33B8473C}" srcOrd="1" destOrd="0" parTransId="{93BC54E3-2A6A-4887-8201-A3476DD3ED3A}" sibTransId="{5A7262A3-679D-4E42-BC9E-A1EB89C1270D}"/>
    <dgm:cxn modelId="{8201F532-DD94-41D1-A364-167C07C0CE24}" srcId="{60C90671-470C-4E38-B25A-33C863E098F2}" destId="{F129F87C-DADE-46F4-8863-18832C7DA336}" srcOrd="4" destOrd="0" parTransId="{9BEEC259-A4FE-4967-8243-4E617C18C6E7}" sibTransId="{BD382E9B-722A-4A14-B364-7C50B754A982}"/>
    <dgm:cxn modelId="{876DBD35-44E8-4340-9452-0A40D427D9B1}" srcId="{60C90671-470C-4E38-B25A-33C863E098F2}" destId="{D5EEB77E-63EF-4E95-8266-FD26A32AB998}" srcOrd="3" destOrd="0" parTransId="{9C8D994B-2F46-4D5F-BBFA-1EBE7E15192E}" sibTransId="{C5F7FC83-D861-48F6-8F0E-A168C172DE9E}"/>
    <dgm:cxn modelId="{1E0BD96C-04BD-4251-AC22-57B3C8330D34}" type="presOf" srcId="{D5EEB77E-63EF-4E95-8266-FD26A32AB998}" destId="{B0219D1A-7C62-442B-8961-2DFAA4915A45}" srcOrd="0" destOrd="0" presId="urn:microsoft.com/office/officeart/2018/2/layout/IconVerticalSolidList"/>
    <dgm:cxn modelId="{AD513A7B-EF7B-421D-8E72-DD7A7F183D8F}" srcId="{60C90671-470C-4E38-B25A-33C863E098F2}" destId="{E0775ED1-C16B-4A4F-ACCF-1BD2ACF25116}" srcOrd="5" destOrd="0" parTransId="{12A5C97E-0B47-4C0F-B1B6-3D8AEE51B9FF}" sibTransId="{C1DDFD65-B335-4E97-8203-65990F6E15A6}"/>
    <dgm:cxn modelId="{3ADECE95-C3C0-48EA-B6CF-5B021B7A98B7}" type="presOf" srcId="{F129F87C-DADE-46F4-8863-18832C7DA336}" destId="{4322918E-AC5D-4A76-8976-2454AA15D809}" srcOrd="0" destOrd="0" presId="urn:microsoft.com/office/officeart/2018/2/layout/IconVerticalSolidList"/>
    <dgm:cxn modelId="{B77C6F9E-B752-4157-A5A0-2FD30CA6DA2C}" type="presOf" srcId="{88DEEDED-6DAC-43D3-954A-4761E33A9C8E}" destId="{29B995D4-4DE9-4A5C-B8C6-B5A852DF361B}" srcOrd="0" destOrd="0" presId="urn:microsoft.com/office/officeart/2018/2/layout/IconVerticalSolidList"/>
    <dgm:cxn modelId="{933D1DAA-2F1D-49E9-B205-A11196089B2D}" type="presOf" srcId="{DE68A2F3-0FC9-4D11-941F-DDDE33B8473C}" destId="{C4F9A57A-B81B-4021-AEA9-BAD08F4AFB49}" srcOrd="0" destOrd="0" presId="urn:microsoft.com/office/officeart/2018/2/layout/IconVerticalSolidList"/>
    <dgm:cxn modelId="{CE8902B3-4DD9-48F8-B412-C29CD2C02081}" type="presOf" srcId="{E0775ED1-C16B-4A4F-ACCF-1BD2ACF25116}" destId="{FC2F159D-3468-4568-86B3-28E252837221}" srcOrd="0" destOrd="0" presId="urn:microsoft.com/office/officeart/2018/2/layout/IconVerticalSolidList"/>
    <dgm:cxn modelId="{96A2CBBB-B8AF-4BE0-A1C7-5C533AC52441}" type="presOf" srcId="{60C90671-470C-4E38-B25A-33C863E098F2}" destId="{C0630EE7-F8C2-49F2-88EB-B1407CADBEED}" srcOrd="0" destOrd="0" presId="urn:microsoft.com/office/officeart/2018/2/layout/IconVerticalSolidList"/>
    <dgm:cxn modelId="{BC1EF8D3-B1E6-4A5C-9226-D2E13F703328}" srcId="{60C90671-470C-4E38-B25A-33C863E098F2}" destId="{0C25610A-6D44-43E1-8DD2-720FE4DD5A6A}" srcOrd="0" destOrd="0" parTransId="{331B05FF-6B70-403B-9374-6D3C02FE59DF}" sibTransId="{53FD2C9D-AD87-4307-8938-FD8F205C3397}"/>
    <dgm:cxn modelId="{6AF184DB-8A52-4070-ABAE-F83064D24B1B}" type="presOf" srcId="{0C25610A-6D44-43E1-8DD2-720FE4DD5A6A}" destId="{FFB87818-8D27-4E51-9F37-A9B1B3E388F1}" srcOrd="0" destOrd="0" presId="urn:microsoft.com/office/officeart/2018/2/layout/IconVerticalSolidList"/>
    <dgm:cxn modelId="{A5AD58E2-F785-4178-9518-0BF2AB1689CF}" type="presOf" srcId="{2525CD5F-0DDD-4BBB-8694-C5E05B0885E0}" destId="{D4E6813D-37E8-4932-819A-BA7432122A62}" srcOrd="0" destOrd="0" presId="urn:microsoft.com/office/officeart/2018/2/layout/IconVerticalSolidList"/>
    <dgm:cxn modelId="{EAA76EED-58AE-4B6C-8871-C656D34CC24C}" srcId="{60C90671-470C-4E38-B25A-33C863E098F2}" destId="{2525CD5F-0DDD-4BBB-8694-C5E05B0885E0}" srcOrd="2" destOrd="0" parTransId="{5ABE0927-AE16-4D20-963A-1240ADF5F575}" sibTransId="{D6F5CEF6-9B0C-40DB-ACAE-3F440EED6D8B}"/>
    <dgm:cxn modelId="{9BF0A402-6A21-4E85-8A21-5BA01ED6B1F6}" type="presParOf" srcId="{C0630EE7-F8C2-49F2-88EB-B1407CADBEED}" destId="{03F4C0F1-5D98-4BCF-B9A3-E33DEBD3AF20}" srcOrd="0" destOrd="0" presId="urn:microsoft.com/office/officeart/2018/2/layout/IconVerticalSolidList"/>
    <dgm:cxn modelId="{C9B1124D-E8E3-41A2-8F59-C9A986B6DB7A}" type="presParOf" srcId="{03F4C0F1-5D98-4BCF-B9A3-E33DEBD3AF20}" destId="{9138B00B-CC82-4BF0-B93A-A0283EB2EE97}" srcOrd="0" destOrd="0" presId="urn:microsoft.com/office/officeart/2018/2/layout/IconVerticalSolidList"/>
    <dgm:cxn modelId="{D223A725-F721-4135-B27C-F6B15C9B5564}" type="presParOf" srcId="{03F4C0F1-5D98-4BCF-B9A3-E33DEBD3AF20}" destId="{2D08CB65-DB06-4EE3-A0A6-01B509B76353}" srcOrd="1" destOrd="0" presId="urn:microsoft.com/office/officeart/2018/2/layout/IconVerticalSolidList"/>
    <dgm:cxn modelId="{F552EB77-48CE-4B0C-8A5B-3CDCD64B8B86}" type="presParOf" srcId="{03F4C0F1-5D98-4BCF-B9A3-E33DEBD3AF20}" destId="{8269A083-7DCF-4858-AA85-6311B7964B4B}" srcOrd="2" destOrd="0" presId="urn:microsoft.com/office/officeart/2018/2/layout/IconVerticalSolidList"/>
    <dgm:cxn modelId="{2866867D-6096-409E-A975-03FF26EF6273}" type="presParOf" srcId="{03F4C0F1-5D98-4BCF-B9A3-E33DEBD3AF20}" destId="{FFB87818-8D27-4E51-9F37-A9B1B3E388F1}" srcOrd="3" destOrd="0" presId="urn:microsoft.com/office/officeart/2018/2/layout/IconVerticalSolidList"/>
    <dgm:cxn modelId="{E9788BDD-A58E-4481-B9D9-16AD27241A88}" type="presParOf" srcId="{C0630EE7-F8C2-49F2-88EB-B1407CADBEED}" destId="{B5890D74-A737-4AFB-9B24-CDD6BC643D7D}" srcOrd="1" destOrd="0" presId="urn:microsoft.com/office/officeart/2018/2/layout/IconVerticalSolidList"/>
    <dgm:cxn modelId="{E408B2B4-6FFA-479A-A7E0-427C801CDEB6}" type="presParOf" srcId="{C0630EE7-F8C2-49F2-88EB-B1407CADBEED}" destId="{DDD80EEF-E2D5-4B8C-9746-BE12A95E0FEE}" srcOrd="2" destOrd="0" presId="urn:microsoft.com/office/officeart/2018/2/layout/IconVerticalSolidList"/>
    <dgm:cxn modelId="{171FD4D3-CF99-460A-BF71-3DA937A15310}" type="presParOf" srcId="{DDD80EEF-E2D5-4B8C-9746-BE12A95E0FEE}" destId="{A8F241D8-13EA-4DDC-92BC-70AAD456826E}" srcOrd="0" destOrd="0" presId="urn:microsoft.com/office/officeart/2018/2/layout/IconVerticalSolidList"/>
    <dgm:cxn modelId="{E461BE77-F135-46FA-A559-66B363A87898}" type="presParOf" srcId="{DDD80EEF-E2D5-4B8C-9746-BE12A95E0FEE}" destId="{40B2E2D7-C458-4E63-8257-AB66CE4E7213}" srcOrd="1" destOrd="0" presId="urn:microsoft.com/office/officeart/2018/2/layout/IconVerticalSolidList"/>
    <dgm:cxn modelId="{E5E4E598-190E-4D5E-94AE-DE297F1E882E}" type="presParOf" srcId="{DDD80EEF-E2D5-4B8C-9746-BE12A95E0FEE}" destId="{6A403FBF-B0F8-4C19-B301-7EA51A93B8C8}" srcOrd="2" destOrd="0" presId="urn:microsoft.com/office/officeart/2018/2/layout/IconVerticalSolidList"/>
    <dgm:cxn modelId="{957A665F-6168-41F2-A81D-88787DC1CC75}" type="presParOf" srcId="{DDD80EEF-E2D5-4B8C-9746-BE12A95E0FEE}" destId="{C4F9A57A-B81B-4021-AEA9-BAD08F4AFB49}" srcOrd="3" destOrd="0" presId="urn:microsoft.com/office/officeart/2018/2/layout/IconVerticalSolidList"/>
    <dgm:cxn modelId="{134FC701-C2B4-4C97-8B2D-BFB3D5E65382}" type="presParOf" srcId="{C0630EE7-F8C2-49F2-88EB-B1407CADBEED}" destId="{752BF89B-A69C-4FC7-89FB-1282131E9F8F}" srcOrd="3" destOrd="0" presId="urn:microsoft.com/office/officeart/2018/2/layout/IconVerticalSolidList"/>
    <dgm:cxn modelId="{45EA45AD-71ED-4873-9AB2-305E47A3E667}" type="presParOf" srcId="{C0630EE7-F8C2-49F2-88EB-B1407CADBEED}" destId="{0C1F8176-288E-4520-BBCB-A4964818F531}" srcOrd="4" destOrd="0" presId="urn:microsoft.com/office/officeart/2018/2/layout/IconVerticalSolidList"/>
    <dgm:cxn modelId="{87DC14A7-7CF4-4265-A4D9-CA66C328414E}" type="presParOf" srcId="{0C1F8176-288E-4520-BBCB-A4964818F531}" destId="{A0C12B4A-8208-403C-B416-F2ED0A75E502}" srcOrd="0" destOrd="0" presId="urn:microsoft.com/office/officeart/2018/2/layout/IconVerticalSolidList"/>
    <dgm:cxn modelId="{0B2F8DB6-5F32-486E-917F-C14073656140}" type="presParOf" srcId="{0C1F8176-288E-4520-BBCB-A4964818F531}" destId="{058E2BC0-CDF9-407D-997E-A52B6F2523B7}" srcOrd="1" destOrd="0" presId="urn:microsoft.com/office/officeart/2018/2/layout/IconVerticalSolidList"/>
    <dgm:cxn modelId="{C57BA292-558E-42E7-8E9C-129EEAA42ECA}" type="presParOf" srcId="{0C1F8176-288E-4520-BBCB-A4964818F531}" destId="{75445315-CB1E-41DF-9F3B-0B853929EBF9}" srcOrd="2" destOrd="0" presId="urn:microsoft.com/office/officeart/2018/2/layout/IconVerticalSolidList"/>
    <dgm:cxn modelId="{F8B56895-989E-42DB-8BAE-9BFEF3579BD1}" type="presParOf" srcId="{0C1F8176-288E-4520-BBCB-A4964818F531}" destId="{D4E6813D-37E8-4932-819A-BA7432122A62}" srcOrd="3" destOrd="0" presId="urn:microsoft.com/office/officeart/2018/2/layout/IconVerticalSolidList"/>
    <dgm:cxn modelId="{0F992E5C-466D-477B-81CE-377A7251F604}" type="presParOf" srcId="{C0630EE7-F8C2-49F2-88EB-B1407CADBEED}" destId="{DC77C009-5E2A-4F2E-B090-0E0DA4F16325}" srcOrd="5" destOrd="0" presId="urn:microsoft.com/office/officeart/2018/2/layout/IconVerticalSolidList"/>
    <dgm:cxn modelId="{BCA036DF-4070-473A-AF60-D4352C9FFDB6}" type="presParOf" srcId="{C0630EE7-F8C2-49F2-88EB-B1407CADBEED}" destId="{8E237065-DA63-41F6-9356-DA484E45CD44}" srcOrd="6" destOrd="0" presId="urn:microsoft.com/office/officeart/2018/2/layout/IconVerticalSolidList"/>
    <dgm:cxn modelId="{66CEECFA-5AB5-475B-A04E-ABA8032343D8}" type="presParOf" srcId="{8E237065-DA63-41F6-9356-DA484E45CD44}" destId="{F0329F65-488E-4AF2-891D-5FEB6E3C89F8}" srcOrd="0" destOrd="0" presId="urn:microsoft.com/office/officeart/2018/2/layout/IconVerticalSolidList"/>
    <dgm:cxn modelId="{7E9921C4-1452-4B2B-9216-189CD3C9D6B9}" type="presParOf" srcId="{8E237065-DA63-41F6-9356-DA484E45CD44}" destId="{2557E7DC-004B-4E72-AAF7-23B13D39AC35}" srcOrd="1" destOrd="0" presId="urn:microsoft.com/office/officeart/2018/2/layout/IconVerticalSolidList"/>
    <dgm:cxn modelId="{250C9098-B62F-4EDA-8E4C-36FE2FE5B4C7}" type="presParOf" srcId="{8E237065-DA63-41F6-9356-DA484E45CD44}" destId="{6B8FDB94-1218-44CC-8894-9E55545453AC}" srcOrd="2" destOrd="0" presId="urn:microsoft.com/office/officeart/2018/2/layout/IconVerticalSolidList"/>
    <dgm:cxn modelId="{C6080304-83D1-43DE-AFB6-340CBA0FC48C}" type="presParOf" srcId="{8E237065-DA63-41F6-9356-DA484E45CD44}" destId="{B0219D1A-7C62-442B-8961-2DFAA4915A45}" srcOrd="3" destOrd="0" presId="urn:microsoft.com/office/officeart/2018/2/layout/IconVerticalSolidList"/>
    <dgm:cxn modelId="{644E7AEC-2E56-4378-B531-DDEC97A4AEC7}" type="presParOf" srcId="{C0630EE7-F8C2-49F2-88EB-B1407CADBEED}" destId="{44CA9BFA-DC29-4383-8D60-AD4F0D064C9F}" srcOrd="7" destOrd="0" presId="urn:microsoft.com/office/officeart/2018/2/layout/IconVerticalSolidList"/>
    <dgm:cxn modelId="{9A2CADB6-9FD1-4579-8239-3DBE0EF9B612}" type="presParOf" srcId="{C0630EE7-F8C2-49F2-88EB-B1407CADBEED}" destId="{7D97EE24-A8AB-4450-8C2A-4A8CE7A46390}" srcOrd="8" destOrd="0" presId="urn:microsoft.com/office/officeart/2018/2/layout/IconVerticalSolidList"/>
    <dgm:cxn modelId="{6280C9DA-B297-4A56-AE9D-4E9EC669FE9C}" type="presParOf" srcId="{7D97EE24-A8AB-4450-8C2A-4A8CE7A46390}" destId="{8E250FA6-E97F-444D-9F84-20C28036D759}" srcOrd="0" destOrd="0" presId="urn:microsoft.com/office/officeart/2018/2/layout/IconVerticalSolidList"/>
    <dgm:cxn modelId="{3F84EC8A-8CCC-4F38-935B-994EEE6E88BF}" type="presParOf" srcId="{7D97EE24-A8AB-4450-8C2A-4A8CE7A46390}" destId="{F443F8AF-9D5B-4BA4-A585-6B771A0A0903}" srcOrd="1" destOrd="0" presId="urn:microsoft.com/office/officeart/2018/2/layout/IconVerticalSolidList"/>
    <dgm:cxn modelId="{938377B2-BD9F-411C-BCE7-30E59CC93003}" type="presParOf" srcId="{7D97EE24-A8AB-4450-8C2A-4A8CE7A46390}" destId="{D25F39FA-FBB3-414F-A89A-CBD57C899360}" srcOrd="2" destOrd="0" presId="urn:microsoft.com/office/officeart/2018/2/layout/IconVerticalSolidList"/>
    <dgm:cxn modelId="{BAB8F8C0-FA60-4927-A1F4-C3F839710939}" type="presParOf" srcId="{7D97EE24-A8AB-4450-8C2A-4A8CE7A46390}" destId="{4322918E-AC5D-4A76-8976-2454AA15D809}" srcOrd="3" destOrd="0" presId="urn:microsoft.com/office/officeart/2018/2/layout/IconVerticalSolidList"/>
    <dgm:cxn modelId="{1206A1AF-CA20-4F8F-9F69-1A05F8A4E308}" type="presParOf" srcId="{C0630EE7-F8C2-49F2-88EB-B1407CADBEED}" destId="{A6D18F12-7507-4420-881A-FBD1D70A546C}" srcOrd="9" destOrd="0" presId="urn:microsoft.com/office/officeart/2018/2/layout/IconVerticalSolidList"/>
    <dgm:cxn modelId="{B7332EAA-1149-4761-95E2-6782D403E321}" type="presParOf" srcId="{C0630EE7-F8C2-49F2-88EB-B1407CADBEED}" destId="{0020CF58-2652-4B4A-9AB3-572BC85DE22B}" srcOrd="10" destOrd="0" presId="urn:microsoft.com/office/officeart/2018/2/layout/IconVerticalSolidList"/>
    <dgm:cxn modelId="{7E984F92-02D4-4512-A3AA-C49628786D3E}" type="presParOf" srcId="{0020CF58-2652-4B4A-9AB3-572BC85DE22B}" destId="{31292953-1ECE-49DB-9CF4-551E0D7F3586}" srcOrd="0" destOrd="0" presId="urn:microsoft.com/office/officeart/2018/2/layout/IconVerticalSolidList"/>
    <dgm:cxn modelId="{39203D38-F000-4074-A724-C7573297C2AF}" type="presParOf" srcId="{0020CF58-2652-4B4A-9AB3-572BC85DE22B}" destId="{9388DE3C-0111-40AF-9A44-887683D9534E}" srcOrd="1" destOrd="0" presId="urn:microsoft.com/office/officeart/2018/2/layout/IconVerticalSolidList"/>
    <dgm:cxn modelId="{232DDA64-DBCA-48E6-AB7C-66F2725C423E}" type="presParOf" srcId="{0020CF58-2652-4B4A-9AB3-572BC85DE22B}" destId="{1DBC21CB-A308-4B52-9402-DE5A141176CE}" srcOrd="2" destOrd="0" presId="urn:microsoft.com/office/officeart/2018/2/layout/IconVerticalSolidList"/>
    <dgm:cxn modelId="{41C85C1B-01C4-4683-94AB-69F74617B5EB}" type="presParOf" srcId="{0020CF58-2652-4B4A-9AB3-572BC85DE22B}" destId="{FC2F159D-3468-4568-86B3-28E252837221}" srcOrd="3" destOrd="0" presId="urn:microsoft.com/office/officeart/2018/2/layout/IconVerticalSolidList"/>
    <dgm:cxn modelId="{BBECD16C-1B91-4891-A732-34A476F068E6}" type="presParOf" srcId="{C0630EE7-F8C2-49F2-88EB-B1407CADBEED}" destId="{3CD1FC4A-626A-4242-974E-EB69DF741136}" srcOrd="11" destOrd="0" presId="urn:microsoft.com/office/officeart/2018/2/layout/IconVerticalSolidList"/>
    <dgm:cxn modelId="{699885B0-482A-4F3E-9970-F760DCDDA7C0}" type="presParOf" srcId="{C0630EE7-F8C2-49F2-88EB-B1407CADBEED}" destId="{463EC74D-ECF3-47D6-B068-69DE5E487E64}" srcOrd="12" destOrd="0" presId="urn:microsoft.com/office/officeart/2018/2/layout/IconVerticalSolidList"/>
    <dgm:cxn modelId="{8D0A437A-5084-474F-866F-83A52EBF0071}" type="presParOf" srcId="{463EC74D-ECF3-47D6-B068-69DE5E487E64}" destId="{EC188120-B41F-4CCE-98D2-F3855569B232}" srcOrd="0" destOrd="0" presId="urn:microsoft.com/office/officeart/2018/2/layout/IconVerticalSolidList"/>
    <dgm:cxn modelId="{11EF3A07-5872-4E2F-814C-27B46E65D3D5}" type="presParOf" srcId="{463EC74D-ECF3-47D6-B068-69DE5E487E64}" destId="{D1AC4FE2-384D-4DA7-8639-978E25C49C56}" srcOrd="1" destOrd="0" presId="urn:microsoft.com/office/officeart/2018/2/layout/IconVerticalSolidList"/>
    <dgm:cxn modelId="{82BA882E-2D38-4CB3-AA7E-928D6BDF612A}" type="presParOf" srcId="{463EC74D-ECF3-47D6-B068-69DE5E487E64}" destId="{FC7A1C17-9CE9-4CBF-BAFA-E3D4730A0135}" srcOrd="2" destOrd="0" presId="urn:microsoft.com/office/officeart/2018/2/layout/IconVerticalSolidList"/>
    <dgm:cxn modelId="{CB10E30B-CA59-4F78-8FB1-1F1493E58482}" type="presParOf" srcId="{463EC74D-ECF3-47D6-B068-69DE5E487E64}" destId="{29B995D4-4DE9-4A5C-B8C6-B5A852DF36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8B00B-CC82-4BF0-B93A-A0283EB2EE97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8CB65-DB06-4EE3-A0A6-01B509B76353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87818-8D27-4E51-9F37-A9B1B3E388F1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Bluetooth low energy communication </a:t>
          </a:r>
        </a:p>
      </dsp:txBody>
      <dsp:txXfrm>
        <a:off x="799588" y="502"/>
        <a:ext cx="5714015" cy="692284"/>
      </dsp:txXfrm>
    </dsp:sp>
    <dsp:sp modelId="{A8F241D8-13EA-4DDC-92BC-70AAD456826E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2E2D7-C458-4E63-8257-AB66CE4E7213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9A57A-B81B-4021-AEA9-BAD08F4AFB49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Fit sensors into insole</a:t>
          </a:r>
        </a:p>
      </dsp:txBody>
      <dsp:txXfrm>
        <a:off x="799588" y="865858"/>
        <a:ext cx="5714015" cy="692284"/>
      </dsp:txXfrm>
    </dsp:sp>
    <dsp:sp modelId="{A0C12B4A-8208-403C-B416-F2ED0A75E502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E2BC0-CDF9-407D-997E-A52B6F2523B7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6813D-37E8-4932-819A-BA7432122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Low power consumption</a:t>
          </a:r>
        </a:p>
      </dsp:txBody>
      <dsp:txXfrm>
        <a:off x="799588" y="1731214"/>
        <a:ext cx="5714015" cy="692284"/>
      </dsp:txXfrm>
    </dsp:sp>
    <dsp:sp modelId="{F0329F65-488E-4AF2-891D-5FEB6E3C89F8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7E7DC-004B-4E72-AAF7-23B13D39AC35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19D1A-7C62-442B-8961-2DFAA4915A45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Self-powered</a:t>
          </a:r>
        </a:p>
      </dsp:txBody>
      <dsp:txXfrm>
        <a:off x="799588" y="2596570"/>
        <a:ext cx="5714015" cy="692284"/>
      </dsp:txXfrm>
    </dsp:sp>
    <dsp:sp modelId="{8E250FA6-E97F-444D-9F84-20C28036D759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43F8AF-9D5B-4BA4-A585-6B771A0A0903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2918E-AC5D-4A76-8976-2454AA15D809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</a:t>
          </a:r>
        </a:p>
      </dsp:txBody>
      <dsp:txXfrm>
        <a:off x="799588" y="3461926"/>
        <a:ext cx="5714015" cy="692284"/>
      </dsp:txXfrm>
    </dsp:sp>
    <dsp:sp modelId="{31292953-1ECE-49DB-9CF4-551E0D7F3586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8DE3C-0111-40AF-9A44-887683D9534E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F159D-3468-4568-86B3-28E252837221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Ecosystem</a:t>
          </a:r>
        </a:p>
      </dsp:txBody>
      <dsp:txXfrm>
        <a:off x="799588" y="4327282"/>
        <a:ext cx="5714015" cy="692284"/>
      </dsp:txXfrm>
    </dsp:sp>
    <dsp:sp modelId="{EC188120-B41F-4CCE-98D2-F3855569B232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4FE2-384D-4DA7-8639-978E25C49C56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995D4-4DE9-4A5C-B8C6-B5A852DF361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Clinical application 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D1CF-8569-0649-97AB-703187D7A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9370F-56F7-C347-B3AE-2B54E622E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7EE9-9269-184A-8091-4703842E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1FAC-61BC-2C4D-83D2-349EB3F9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EF54-6222-C340-B13C-DCBB9264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7E26-C524-744D-A55A-A8FCEE1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653EA-1558-9044-BB2D-BDAEA6F4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8DA63-D5CB-374A-84CE-DF263054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90C0-CB64-8D42-8AC4-A2D18793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14F0-1A6E-3548-85ED-0E9C46D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6A7B9-F2B5-EA41-B23F-B2B282DBF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43458-DFD4-5145-B553-D72816238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1448-4C30-8B41-9EC4-CD080FE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010F-16A9-D240-8E38-D0A34BD3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B33F-7F15-A742-90FE-DFF36F4C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0E73-35F7-F54D-8D37-7D673F4F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9B7A-8E57-BF41-948A-ED65971B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52E7-70E0-CA4C-BFEC-62EBB9E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873C-80C4-534C-A7FD-F87DA709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7E85-7602-F14B-9652-C91795D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103D-D809-AF49-A9C5-8C2526DD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51E57-8C86-1045-83E0-B5C5490C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3D97-FB1A-064D-8E83-A8EA28F4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8DB0-FD78-2140-972F-484FD514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7EA5-F7A1-0042-ABAD-EDB03788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317B-BD2F-644D-8502-CEBCC4ED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F67D-E6E2-4346-BE4D-A567D8B82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19C3-0D77-3E49-B2F2-034A2095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AAFC-E4FF-A04C-98E3-4330B92E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10E8-BCEF-2E45-B51E-B8F681D3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AC0F2-92A1-1443-B25D-B6DAD9AF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23A6-71B5-1541-92F8-C9C5288C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4AC7-59CA-9F4C-BC39-E374E12F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0553-A0F4-AC41-A262-55A6C582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4E8C4-7945-3843-BFAA-572A41FBE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9FE16-7789-684A-A279-799D04CED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57485-F443-6343-B120-8601198F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DDA26-29E5-D04D-BA80-A270F5A3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ED535-DE0C-6E4A-8B04-3FAACB04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C030-4CD6-BA4F-8640-73ED452D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18736-65AF-AE46-A1F5-3F54CAAE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76501-CDB2-5341-A0F2-73561E34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7EE6A-8FFF-CE4C-A91C-BE66B28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42065-E57A-2343-9FEE-30B3DBFF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FFE82-98E8-024B-866D-E1C353AB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0EDBE-818F-C94D-9DC0-B847FEAE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0B6F-6C26-5845-B6A9-B596C491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AEC6-C7E2-894A-A6CC-C1FE412F7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61BA7-C395-4D44-81AE-7F13ECCAF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B416-604C-694E-A060-03D30FB8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B457-1218-324C-A163-8DEA17DA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0A6F0-1CBF-4744-8CAD-DA569719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AC6A-FB5C-8A43-BFC9-32230A7B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5765F-CB3B-494D-9B48-350E2DFDD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3CDC-3C2B-0A41-803A-E4B3A7491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CAAD-0528-5440-A542-90BBAB55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1F62-A1ED-4543-B689-1EFCD00C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229D4-5D03-BB49-BA71-245DECF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604DB-A5DE-2842-94D9-F0B259CA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B2CE2-2C8A-724A-8035-2C713941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B3E3-C1A5-C54C-827D-124A79C9D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72BD-783F-764B-985A-FC7EEBB102D6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C21F-7D8F-9842-B7EF-C5953B899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A634-12F6-BA46-914B-A8110D82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7E79-3EA2-E64A-839A-9695D02E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CBI-Codeathons/MONITORING-POST-OPERATIVE-HEAD-NECK-CANCER-PATIENTS-VIA-SELF-POWERED-SMART-INSOL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5CF3-F223-7C4C-8040-BFD25D99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Smart insole to monitor patient body weight and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DDA67-0175-7746-B7BF-495158A88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Team 3</a:t>
            </a:r>
          </a:p>
          <a:p>
            <a:r>
              <a:rPr lang="en-US">
                <a:solidFill>
                  <a:schemeClr val="accent1"/>
                </a:solidFill>
              </a:rPr>
              <a:t>Erin Butler, Pegah Merdasi, Sanjay Ananthanarayan, Bharani Nammi, Guanglin Tang</a:t>
            </a:r>
          </a:p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1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2F997-5A6A-9444-80E4-D933F0C4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245360" cy="983668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B482-8EB6-6142-A896-21B3FC5C1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1" y="2230452"/>
            <a:ext cx="4429417" cy="4004156"/>
          </a:xfrm>
        </p:spPr>
        <p:txBody>
          <a:bodyPr>
            <a:normAutofit/>
          </a:bodyPr>
          <a:lstStyle/>
          <a:p>
            <a:r>
              <a:rPr lang="en-US" sz="2000" dirty="0"/>
              <a:t>Clinical matters</a:t>
            </a:r>
          </a:p>
          <a:p>
            <a:pPr lvl="1"/>
            <a:r>
              <a:rPr lang="en-US" sz="1600" dirty="0"/>
              <a:t>Monitor body weight</a:t>
            </a:r>
          </a:p>
          <a:p>
            <a:pPr lvl="2"/>
            <a:r>
              <a:rPr lang="en-US" sz="1600" b="1" dirty="0"/>
              <a:t>25%</a:t>
            </a:r>
            <a:r>
              <a:rPr lang="en-US" sz="1600" dirty="0"/>
              <a:t> of </a:t>
            </a:r>
            <a:r>
              <a:rPr lang="en-US" sz="1600" b="1" dirty="0"/>
              <a:t>60,000</a:t>
            </a:r>
            <a:r>
              <a:rPr lang="en-US" sz="1600" dirty="0"/>
              <a:t> cancer patients revisit hospital after treatment each year.</a:t>
            </a:r>
          </a:p>
          <a:p>
            <a:pPr lvl="1"/>
            <a:r>
              <a:rPr lang="en-US" sz="1600" dirty="0"/>
              <a:t>Monitor physical activities for healthy life</a:t>
            </a:r>
          </a:p>
          <a:p>
            <a:r>
              <a:rPr lang="en-US" sz="2000" dirty="0"/>
              <a:t>Conventional solutions</a:t>
            </a:r>
          </a:p>
          <a:p>
            <a:pPr lvl="1"/>
            <a:r>
              <a:rPr lang="en-US" sz="1600" dirty="0"/>
              <a:t>Depends on patient self report</a:t>
            </a:r>
          </a:p>
          <a:p>
            <a:r>
              <a:rPr lang="en-US" sz="2000" dirty="0"/>
              <a:t>Informational solutions</a:t>
            </a:r>
          </a:p>
          <a:p>
            <a:pPr lvl="1"/>
            <a:r>
              <a:rPr lang="en-US" sz="1600" dirty="0"/>
              <a:t>Automatic monitor</a:t>
            </a:r>
          </a:p>
          <a:p>
            <a:pPr lvl="1"/>
            <a:r>
              <a:rPr lang="en-US" sz="1600" dirty="0"/>
              <a:t>More reliable</a:t>
            </a:r>
          </a:p>
          <a:p>
            <a:pPr lvl="1"/>
            <a:r>
              <a:rPr lang="en-US" sz="1600" dirty="0"/>
              <a:t>Reduce patients’ stress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18839-86D2-5E44-95DF-8571E9EE0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27"/>
          <a:stretch/>
        </p:blipFill>
        <p:spPr bwMode="auto">
          <a:xfrm>
            <a:off x="5297763" y="1299550"/>
            <a:ext cx="6250769" cy="409803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883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E6C56-FC79-604A-9823-5F47DD42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1928C-A387-0647-A03C-EA8CD09732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311449"/>
            <a:ext cx="6237288" cy="2895600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57A9CF9-CE6B-1A40-A4B3-C60199E6778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4" b="32887"/>
          <a:stretch/>
        </p:blipFill>
        <p:spPr>
          <a:xfrm>
            <a:off x="5310188" y="3511550"/>
            <a:ext cx="6237288" cy="2819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662B7D-BCD7-6E4C-B411-AC7B3A6CCCF4}"/>
              </a:ext>
            </a:extLst>
          </p:cNvPr>
          <p:cNvSpPr/>
          <p:nvPr/>
        </p:nvSpPr>
        <p:spPr>
          <a:xfrm>
            <a:off x="8633620" y="6389401"/>
            <a:ext cx="2396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Simulated weight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9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DFAC-C3C7-4647-BC92-FCFBE0D7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E07BE-B069-438F-9E64-9AE314128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03" t="41490" r="20695" b="20767"/>
          <a:stretch/>
        </p:blipFill>
        <p:spPr>
          <a:xfrm>
            <a:off x="8922058" y="1812874"/>
            <a:ext cx="3098306" cy="33716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CEB07-2241-496F-8A7F-FC7EC7F6AB7B}"/>
              </a:ext>
            </a:extLst>
          </p:cNvPr>
          <p:cNvSpPr txBox="1"/>
          <p:nvPr/>
        </p:nvSpPr>
        <p:spPr>
          <a:xfrm>
            <a:off x="1012054" y="6081204"/>
            <a:ext cx="1068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project-related documentation and code is on: </a:t>
            </a:r>
            <a:r>
              <a:rPr lang="en-US" dirty="0">
                <a:hlinkClick r:id="rId3"/>
              </a:rPr>
              <a:t>https://github.com/NCBI-Codeathons/MONITORING-POST-OPERATIVE-HEAD-NECK-CANCER-PATIENTS-VIA-SELF-POWERED-SMART-INSOLES</a:t>
            </a:r>
            <a:endParaRPr lang="en-US" dirty="0"/>
          </a:p>
        </p:txBody>
      </p:sp>
      <p:pic>
        <p:nvPicPr>
          <p:cNvPr id="1026" name="Picture 2" descr="Image result for python logo">
            <a:extLst>
              <a:ext uri="{FF2B5EF4-FFF2-40B4-BE49-F238E27FC236}">
                <a16:creationId xmlns:a16="http://schemas.microsoft.com/office/drawing/2014/main" id="{3508294A-DF55-4F53-8432-E0E6183A8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3" t="30777" r="25629" b="36084"/>
          <a:stretch/>
        </p:blipFill>
        <p:spPr bwMode="auto">
          <a:xfrm>
            <a:off x="7726533" y="348058"/>
            <a:ext cx="4110362" cy="113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7F22E-6B71-4023-B4DB-A0D726186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31" y="1690688"/>
            <a:ext cx="5586880" cy="37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0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E8D7C-75D5-344C-8EAD-6F4A4E11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13C53A-89F3-46D0-BB44-D859A8426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358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5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Smart insole to monitor patient body weight and activities</vt:lpstr>
      <vt:lpstr>Introduction</vt:lpstr>
      <vt:lpstr>Prototype</vt:lpstr>
      <vt:lpstr>Results</vt:lpstr>
      <vt:lpstr>Challenges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insole to monitor patient body weight and activities</dc:title>
  <dc:creator>Guanglin Tang</dc:creator>
  <cp:lastModifiedBy>Sanjay Ananthanarayan</cp:lastModifiedBy>
  <cp:revision>4</cp:revision>
  <dcterms:created xsi:type="dcterms:W3CDTF">2019-11-10T17:05:34Z</dcterms:created>
  <dcterms:modified xsi:type="dcterms:W3CDTF">2019-11-10T18:20:52Z</dcterms:modified>
</cp:coreProperties>
</file>