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8" r:id="rId3"/>
    <p:sldId id="269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58"/>
  </p:normalViewPr>
  <p:slideViewPr>
    <p:cSldViewPr snapToGrid="0" snapToObjects="1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NLM </a:t>
            </a:r>
            <a:r>
              <a:rPr lang="en-US" sz="3600" dirty="0" err="1"/>
              <a:t>Codeathon</a:t>
            </a:r>
            <a:r>
              <a:rPr lang="en-US" sz="3600" dirty="0"/>
              <a:t>: Protein Variant Impact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A2E10-CD54-4222-A6AC-F7BA8C00493C}"/>
              </a:ext>
            </a:extLst>
          </p:cNvPr>
          <p:cNvSpPr txBox="1"/>
          <p:nvPr/>
        </p:nvSpPr>
        <p:spPr>
          <a:xfrm>
            <a:off x="7868093" y="4245502"/>
            <a:ext cx="20681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Team</a:t>
            </a:r>
          </a:p>
          <a:p>
            <a:r>
              <a:rPr lang="en-US" dirty="0"/>
              <a:t>Hua Zhang</a:t>
            </a:r>
          </a:p>
          <a:p>
            <a:r>
              <a:rPr lang="en-US" dirty="0"/>
              <a:t>Peter Cooper</a:t>
            </a:r>
          </a:p>
          <a:p>
            <a:r>
              <a:rPr lang="en-US" dirty="0" err="1"/>
              <a:t>Sema</a:t>
            </a:r>
            <a:r>
              <a:rPr lang="en-US" dirty="0"/>
              <a:t> </a:t>
            </a:r>
            <a:r>
              <a:rPr lang="en-US" dirty="0" err="1"/>
              <a:t>Kachalo</a:t>
            </a:r>
            <a:endParaRPr lang="en-US" dirty="0"/>
          </a:p>
          <a:p>
            <a:r>
              <a:rPr lang="en-US" dirty="0"/>
              <a:t>Rich McVeigh</a:t>
            </a:r>
          </a:p>
          <a:p>
            <a:r>
              <a:rPr lang="en-US" dirty="0" err="1"/>
              <a:t>Jialin</a:t>
            </a:r>
            <a:r>
              <a:rPr lang="en-US" dirty="0"/>
              <a:t> (Charlie) Xiang</a:t>
            </a:r>
          </a:p>
          <a:p>
            <a:r>
              <a:rPr lang="en-US" dirty="0" err="1"/>
              <a:t>Jiyao</a:t>
            </a:r>
            <a:r>
              <a:rPr lang="en-US"/>
              <a:t> Wang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778A-B648-46F1-B712-FA6C3CEE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</a:t>
            </a:r>
            <a:r>
              <a:rPr lang="en-US" dirty="0"/>
              <a:t>-Var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F34A-26C2-4D51-A7C3-6A2D87B6C2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Predict the phenotypic consequence protein variants</a:t>
            </a:r>
          </a:p>
          <a:p>
            <a:pPr lvl="1"/>
            <a:r>
              <a:rPr lang="en-US" dirty="0"/>
              <a:t>human coding region missense variants in </a:t>
            </a:r>
            <a:r>
              <a:rPr lang="en-US" dirty="0" err="1"/>
              <a:t>dbSNP</a:t>
            </a:r>
            <a:endParaRPr lang="en-US" dirty="0"/>
          </a:p>
          <a:p>
            <a:pPr lvl="1"/>
            <a:r>
              <a:rPr lang="en-US" dirty="0"/>
              <a:t>generally applicable to all (most) proteins </a:t>
            </a:r>
          </a:p>
        </p:txBody>
      </p:sp>
    </p:spTree>
    <p:extLst>
      <p:ext uri="{BB962C8B-B14F-4D97-AF65-F5344CB8AC3E}">
        <p14:creationId xmlns:p14="http://schemas.microsoft.com/office/powerpoint/2010/main" val="41477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3C31-F9A3-464D-A332-D9AC499E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in ABL2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B408A-5032-46DA-AFF3-70C11F20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80" y="1850892"/>
            <a:ext cx="8236081" cy="43656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647AE8-18AD-40CC-831F-33F764484802}"/>
              </a:ext>
            </a:extLst>
          </p:cNvPr>
          <p:cNvSpPr/>
          <p:nvPr/>
        </p:nvSpPr>
        <p:spPr>
          <a:xfrm>
            <a:off x="6475228" y="4305782"/>
            <a:ext cx="1951142" cy="659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A301-EF9D-4B3A-908B-B00899B2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PSSM ABL2 SRC Homology Domain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D8C39-C691-47F5-A50D-C99EE0CB77A8}"/>
              </a:ext>
            </a:extLst>
          </p:cNvPr>
          <p:cNvSpPr txBox="1"/>
          <p:nvPr/>
        </p:nvSpPr>
        <p:spPr>
          <a:xfrm>
            <a:off x="8823540" y="2475819"/>
            <a:ext cx="17974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Score represents likelihood of observing the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F014F-605A-4419-B0AC-02598D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7" y="1368203"/>
            <a:ext cx="7987045" cy="46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AA37-32E3-4FFF-8B95-C0CDFF80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ABL2 Structure and SNPs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BE95-C668-4135-BD87-CC3B77DE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511"/>
            <a:ext cx="4587549" cy="4608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6A61E-5D89-4E9D-9474-75A45770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42" y="2692074"/>
            <a:ext cx="597217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8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1B5C-36DE-4C13-9B53-5CB129B4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F8EC-FBA0-49BE-88AC-4584397D19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38K human proteins</a:t>
            </a:r>
          </a:p>
          <a:p>
            <a:r>
              <a:rPr lang="en-US" dirty="0"/>
              <a:t>Output substitution matrix for conserved domain for each domain</a:t>
            </a:r>
          </a:p>
          <a:p>
            <a:pPr lvl="1"/>
            <a:r>
              <a:rPr lang="en-US" dirty="0"/>
              <a:t>Also binding site information</a:t>
            </a:r>
          </a:p>
          <a:p>
            <a:r>
              <a:rPr lang="en-US" dirty="0"/>
              <a:t>Prefilter SNPs (JSON data)</a:t>
            </a:r>
          </a:p>
          <a:p>
            <a:pPr lvl="1"/>
            <a:r>
              <a:rPr lang="en-US" dirty="0"/>
              <a:t>missense</a:t>
            </a:r>
          </a:p>
          <a:p>
            <a:pPr lvl="1"/>
            <a:r>
              <a:rPr lang="en-US" dirty="0"/>
              <a:t>in the Conserved Domain</a:t>
            </a:r>
          </a:p>
          <a:p>
            <a:r>
              <a:rPr lang="en-US" dirty="0"/>
              <a:t>Map changes onto PSSM matrix for each position</a:t>
            </a:r>
          </a:p>
          <a:p>
            <a:r>
              <a:rPr lang="en-US" dirty="0"/>
              <a:t>Output score for each SNP</a:t>
            </a:r>
          </a:p>
          <a:p>
            <a:r>
              <a:rPr lang="en-US" dirty="0"/>
              <a:t>Validate phenotypes using </a:t>
            </a:r>
            <a:r>
              <a:rPr lang="en-US" dirty="0" err="1"/>
              <a:t>ClinVar</a:t>
            </a:r>
            <a:r>
              <a:rPr lang="en-US" dirty="0"/>
              <a:t> assertions</a:t>
            </a:r>
          </a:p>
          <a:p>
            <a:r>
              <a:rPr lang="en-US" dirty="0"/>
              <a:t>Demo web interface</a:t>
            </a:r>
          </a:p>
        </p:txBody>
      </p:sp>
    </p:spTree>
    <p:extLst>
      <p:ext uri="{BB962C8B-B14F-4D97-AF65-F5344CB8AC3E}">
        <p14:creationId xmlns:p14="http://schemas.microsoft.com/office/powerpoint/2010/main" val="2574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74</TotalTime>
  <Words>116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NLM Codeathon: Protein Variant Impact Score</vt:lpstr>
      <vt:lpstr>Prot-Var Goal</vt:lpstr>
      <vt:lpstr>Variants in ABL2</vt:lpstr>
      <vt:lpstr>PSSM ABL2 SRC Homology Domain</vt:lpstr>
      <vt:lpstr>ABL2 Structure and SNPs</vt:lpstr>
      <vt:lpstr>Workflow and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NLM Codeathon: Protein Variant Impact Score</dc:title>
  <dc:creator>Cooper, Peter (NIH/NLM/NCBI) [E]</dc:creator>
  <cp:lastModifiedBy>Cooper, Peter (NIH/NLM/NCBI) [E]</cp:lastModifiedBy>
  <cp:revision>9</cp:revision>
  <dcterms:created xsi:type="dcterms:W3CDTF">2019-10-16T14:46:25Z</dcterms:created>
  <dcterms:modified xsi:type="dcterms:W3CDTF">2019-10-16T16:17:56Z</dcterms:modified>
</cp:coreProperties>
</file>