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D4EB-0F62-C241-9FCF-B906DBCCBCC9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EBF-6BD7-D347-A215-C45078DA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0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D4EB-0F62-C241-9FCF-B906DBCCBCC9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EBF-6BD7-D347-A215-C45078DA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D4EB-0F62-C241-9FCF-B906DBCCBCC9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EBF-6BD7-D347-A215-C45078DA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5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D4EB-0F62-C241-9FCF-B906DBCCBCC9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EBF-6BD7-D347-A215-C45078DA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4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D4EB-0F62-C241-9FCF-B906DBCCBCC9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EBF-6BD7-D347-A215-C45078DA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4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D4EB-0F62-C241-9FCF-B906DBCCBCC9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EBF-6BD7-D347-A215-C45078DA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0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D4EB-0F62-C241-9FCF-B906DBCCBCC9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EBF-6BD7-D347-A215-C45078DA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D4EB-0F62-C241-9FCF-B906DBCCBCC9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EBF-6BD7-D347-A215-C45078DA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6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D4EB-0F62-C241-9FCF-B906DBCCBCC9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EBF-6BD7-D347-A215-C45078DA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2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D4EB-0F62-C241-9FCF-B906DBCCBCC9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EBF-6BD7-D347-A215-C45078DA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4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D4EB-0F62-C241-9FCF-B906DBCCBCC9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EBF-6BD7-D347-A215-C45078DA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7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3D4EB-0F62-C241-9FCF-B906DBCCBCC9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9AEBF-6BD7-D347-A215-C45078DAA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PubMed MEDLINE Visualizer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can I quickly learn about my disease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PubMed with specific </a:t>
            </a:r>
            <a:r>
              <a:rPr lang="en-US" dirty="0" err="1" smtClean="0"/>
              <a:t>MeSH</a:t>
            </a:r>
            <a:r>
              <a:rPr lang="en-US" dirty="0" smtClean="0"/>
              <a:t> term (e.g. a disease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Zika</a:t>
            </a:r>
            <a:r>
              <a:rPr lang="en-US" dirty="0"/>
              <a:t> </a:t>
            </a:r>
            <a:r>
              <a:rPr lang="en-US" dirty="0" smtClean="0"/>
              <a:t>Virus)</a:t>
            </a:r>
          </a:p>
          <a:p>
            <a:r>
              <a:rPr lang="en-US" dirty="0" smtClean="0"/>
              <a:t>Select broad </a:t>
            </a:r>
            <a:r>
              <a:rPr lang="en-US" dirty="0" err="1" smtClean="0"/>
              <a:t>MeSH</a:t>
            </a:r>
            <a:r>
              <a:rPr lang="en-US" dirty="0" smtClean="0"/>
              <a:t> term or set of terms of interest to analyze (e.g. </a:t>
            </a:r>
            <a:r>
              <a:rPr lang="en-US" dirty="0" err="1" smtClean="0"/>
              <a:t>Georgraphy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suitable visualization is provided to user</a:t>
            </a:r>
          </a:p>
          <a:p>
            <a:r>
              <a:rPr lang="en-US" dirty="0" smtClean="0"/>
              <a:t>Proof-of-concept: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Final MVP: 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4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MVP Mockup</a:t>
            </a:r>
            <a:endParaRPr lang="en-US" dirty="0"/>
          </a:p>
        </p:txBody>
      </p:sp>
      <p:pic>
        <p:nvPicPr>
          <p:cNvPr id="4" name="Picture 3" descr="Screen Shot 2019-10-16 at 11.40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77" y="1417638"/>
            <a:ext cx="5453715" cy="502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6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071C1D-F25D-4E80-ADD7-FD89CF7B4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695" b="84513"/>
          <a:stretch/>
        </p:blipFill>
        <p:spPr>
          <a:xfrm>
            <a:off x="129346" y="1940622"/>
            <a:ext cx="2132172" cy="865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071C1D-F25D-4E80-ADD7-FD89CF7B4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7" t="41872" r="76933" b="26491"/>
          <a:stretch/>
        </p:blipFill>
        <p:spPr>
          <a:xfrm>
            <a:off x="6997689" y="0"/>
            <a:ext cx="1917517" cy="1768200"/>
          </a:xfrm>
          <a:prstGeom prst="rect">
            <a:avLst/>
          </a:prstGeom>
        </p:spPr>
      </p:pic>
      <p:sp>
        <p:nvSpPr>
          <p:cNvPr id="6" name="Alternate Process 5"/>
          <p:cNvSpPr/>
          <p:nvPr/>
        </p:nvSpPr>
        <p:spPr>
          <a:xfrm>
            <a:off x="2261518" y="1810014"/>
            <a:ext cx="1917517" cy="9961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Select </a:t>
            </a:r>
            <a:r>
              <a:rPr lang="en-US" dirty="0" err="1" smtClean="0">
                <a:solidFill>
                  <a:schemeClr val="tx2"/>
                </a:solidFill>
              </a:rPr>
              <a:t>MeSH</a:t>
            </a:r>
            <a:r>
              <a:rPr lang="en-US" dirty="0" smtClean="0">
                <a:solidFill>
                  <a:schemeClr val="tx2"/>
                </a:solidFill>
              </a:rPr>
              <a:t> or execute search using </a:t>
            </a:r>
            <a:r>
              <a:rPr lang="en-US" dirty="0" err="1" smtClean="0">
                <a:solidFill>
                  <a:schemeClr val="tx2"/>
                </a:solidFill>
              </a:rPr>
              <a:t>Biopython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560200" y="1810014"/>
            <a:ext cx="1917517" cy="9961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F497D"/>
                </a:solidFill>
              </a:rPr>
              <a:t>Convert XML to DF and clean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6868891" y="1810014"/>
            <a:ext cx="1917517" cy="9961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F497D"/>
                </a:solidFill>
              </a:rPr>
              <a:t>Append </a:t>
            </a:r>
            <a:r>
              <a:rPr lang="en-US" dirty="0" err="1" smtClean="0">
                <a:solidFill>
                  <a:srgbClr val="1F497D"/>
                </a:solidFill>
              </a:rPr>
              <a:t>MeSH</a:t>
            </a:r>
            <a:r>
              <a:rPr lang="en-US" dirty="0" smtClean="0">
                <a:solidFill>
                  <a:srgbClr val="1F497D"/>
                </a:solidFill>
              </a:rPr>
              <a:t> terms and filter as needed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8554115" y="3063216"/>
            <a:ext cx="684827" cy="1369733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lternate Process 9"/>
          <p:cNvSpPr/>
          <p:nvPr/>
        </p:nvSpPr>
        <p:spPr>
          <a:xfrm>
            <a:off x="6551125" y="4129082"/>
            <a:ext cx="1917517" cy="9961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1F497D"/>
                </a:solidFill>
              </a:rPr>
              <a:t>Sklearn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err="1" smtClean="0">
                <a:solidFill>
                  <a:srgbClr val="1F497D"/>
                </a:solidFill>
              </a:rPr>
              <a:t>CountVectorizer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179035" y="4129082"/>
            <a:ext cx="1917517" cy="9961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F497D"/>
                </a:solidFill>
              </a:rPr>
              <a:t>Plot Article Count </a:t>
            </a:r>
            <a:r>
              <a:rPr lang="en-US" dirty="0" err="1" smtClean="0">
                <a:solidFill>
                  <a:srgbClr val="1F497D"/>
                </a:solidFill>
              </a:rPr>
              <a:t>vs</a:t>
            </a:r>
            <a:r>
              <a:rPr lang="en-US" dirty="0" smtClean="0">
                <a:solidFill>
                  <a:srgbClr val="1F497D"/>
                </a:solidFill>
              </a:rPr>
              <a:t> Leaf nodes based on broad </a:t>
            </a:r>
            <a:r>
              <a:rPr lang="en-US" dirty="0" err="1" smtClean="0">
                <a:solidFill>
                  <a:srgbClr val="1F497D"/>
                </a:solidFill>
              </a:rPr>
              <a:t>MeSH</a:t>
            </a:r>
            <a:r>
              <a:rPr lang="en-US" dirty="0" smtClean="0">
                <a:solidFill>
                  <a:srgbClr val="1F497D"/>
                </a:solidFill>
              </a:rPr>
              <a:t> term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179035" y="2253832"/>
            <a:ext cx="381165" cy="1245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487726" y="2281711"/>
            <a:ext cx="381165" cy="1245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1004475">
            <a:off x="6106561" y="4575874"/>
            <a:ext cx="381165" cy="1245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3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8B8610-11E5-49F6-9D06-33400EF7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PubMed2Knowledge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1BC60B-FE51-46E3-A4CC-B62AEAE23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PubMed with a specific term e.g. Disease: Zika virus infection</a:t>
            </a:r>
          </a:p>
          <a:p>
            <a:r>
              <a:rPr lang="en-US" dirty="0"/>
              <a:t>Use a broad category e.g. Geo terms like countries (and regions)</a:t>
            </a:r>
          </a:p>
          <a:p>
            <a:r>
              <a:rPr lang="en-US" dirty="0"/>
              <a:t>Generate a visualization: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63367D9-78D4-45C0-A060-46C5BFF58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180" y="2829060"/>
            <a:ext cx="4001269" cy="40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Beyond MVP </a:t>
            </a:r>
            <a:r>
              <a:rPr lang="mr-IN" dirty="0" smtClean="0"/>
              <a:t>–</a:t>
            </a:r>
            <a:r>
              <a:rPr lang="en-US" dirty="0" smtClean="0"/>
              <a:t> What 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can be a </a:t>
            </a:r>
            <a:r>
              <a:rPr lang="en-US" dirty="0" err="1" smtClean="0"/>
              <a:t>pubmed</a:t>
            </a:r>
            <a:r>
              <a:rPr lang="en-US" dirty="0" smtClean="0"/>
              <a:t> search</a:t>
            </a:r>
          </a:p>
          <a:p>
            <a:r>
              <a:rPr lang="en-US" dirty="0" smtClean="0"/>
              <a:t>Search can has fuzzy match on </a:t>
            </a:r>
            <a:r>
              <a:rPr lang="en-US" dirty="0" err="1" smtClean="0"/>
              <a:t>MeSH</a:t>
            </a:r>
            <a:endParaRPr lang="en-US" dirty="0" smtClean="0"/>
          </a:p>
          <a:p>
            <a:r>
              <a:rPr lang="en-US" dirty="0" smtClean="0"/>
              <a:t>Expand search capability to SCR</a:t>
            </a:r>
          </a:p>
          <a:p>
            <a:r>
              <a:rPr lang="en-US" dirty="0" smtClean="0"/>
              <a:t>Multiple </a:t>
            </a:r>
            <a:r>
              <a:rPr lang="en-US" dirty="0" err="1" smtClean="0"/>
              <a:t>viz</a:t>
            </a:r>
            <a:r>
              <a:rPr lang="en-US" dirty="0" smtClean="0"/>
              <a:t> options/</a:t>
            </a:r>
            <a:r>
              <a:rPr lang="en-US" dirty="0" err="1" smtClean="0"/>
              <a:t>dashboarding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4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163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PubMed MEDLINE Visualizer</vt:lpstr>
      <vt:lpstr>MVP</vt:lpstr>
      <vt:lpstr>MVP Mockup</vt:lpstr>
      <vt:lpstr>Workflow</vt:lpstr>
      <vt:lpstr>PubMed2Knowledge</vt:lpstr>
      <vt:lpstr>Beyond MVP – What additional features</vt:lpstr>
    </vt:vector>
  </TitlesOfParts>
  <Company>NSF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PubMed MEDLINE Visualizer</dc:title>
  <dc:creator>Kurtis Haro</dc:creator>
  <cp:lastModifiedBy>Kurtis Haro</cp:lastModifiedBy>
  <cp:revision>9</cp:revision>
  <dcterms:created xsi:type="dcterms:W3CDTF">2019-10-16T14:55:45Z</dcterms:created>
  <dcterms:modified xsi:type="dcterms:W3CDTF">2019-10-16T15:58:21Z</dcterms:modified>
</cp:coreProperties>
</file>