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45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6931-087B-B247-B467-DADD6AFDF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DA1CC-861D-6F4A-A2B9-D12E41C6E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87622-AE9B-454B-8492-19AFD443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F7FB-3CE7-B348-B151-D00EEA988D24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EE83A-F729-1744-8133-D57AF0282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6CFF5-DF17-814E-A645-6C67679F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9667-4A35-704C-B336-B47B88165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36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90480-7C1F-EB44-A1BC-EBB7DF0A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7D1A2-5EB0-D140-827D-3EB1E3216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D5979-0E2B-834A-9405-9C99EAEB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F7FB-3CE7-B348-B151-D00EEA988D24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3514C-ECD0-0049-9015-37EBA7403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04C86-87EE-A34C-A056-67E41E2A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9667-4A35-704C-B336-B47B88165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1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9B0023-8006-5C43-81EB-B775E0F3DB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CD826-940C-754B-9E4D-8E5E19ACE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D69CF-B0F7-B343-99F3-08CD4854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F7FB-3CE7-B348-B151-D00EEA988D24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9D9B0-F4C4-1C41-A2DD-CB8C7192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B356A-14FD-7B47-B56E-98935E68A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9667-4A35-704C-B336-B47B88165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CEF8-3EA3-4146-8A23-7860D712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74017-4C99-BC4D-BB84-46B25D161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2BE2A-8BC2-BF48-A439-316C6DAF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F7FB-3CE7-B348-B151-D00EEA988D24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3D498-D65B-AA49-8B4B-B6DD8350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E1B1A-32BE-D84B-8AEF-355DB81F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9667-4A35-704C-B336-B47B88165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7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BDC6-5D31-C84F-91C4-E426D29CD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41983-9B5E-8546-9D79-EABB1E2A1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64C9B-ACDE-C440-BA73-99A71652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F7FB-3CE7-B348-B151-D00EEA988D24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122CD-1071-0C43-AD8D-DCE0D3F7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99FF3-E941-C64D-A8C0-4A654E05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9667-4A35-704C-B336-B47B88165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5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6684-C5CE-F94F-A707-C9AB6EEDF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93B4C-D627-B641-8E56-DC502B640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ADB9E-F6FC-8B41-B2B7-5368547D3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1F6C1-C817-6C43-9076-2DF6247A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F7FB-3CE7-B348-B151-D00EEA988D24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7F39B-8FB2-DE47-903D-E8989F50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B7EE7-4AA5-B448-9703-41FF4B67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9667-4A35-704C-B336-B47B88165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4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7BE1-DDA8-8E4A-8D9E-AAFE0400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7FB39-21BD-B040-8E44-CBB89D5A8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8CF59-FB8E-F548-9578-54625D335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8D7396-7FE7-0F4A-B546-A39BDB2FF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18D88-D1B2-9D43-B406-4500B04F1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EC6D90-8B4C-6548-A98D-82A37BAC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F7FB-3CE7-B348-B151-D00EEA988D24}" type="datetimeFigureOut">
              <a:rPr lang="en-US" smtClean="0"/>
              <a:t>9/27/21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38BEC-BCBB-3A44-A4EB-2CBC78CF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29C85-CB35-A741-86EA-A37569F0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9667-4A35-704C-B336-B47B88165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3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F87E-A9CF-A349-922F-14C9847EC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2F368-4549-B84D-8F8B-89269DC3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F7FB-3CE7-B348-B151-D00EEA988D24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8D53D-2EBE-D44C-8B75-929FB662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3BB79-540A-D647-B5AB-A75D965E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9667-4A35-704C-B336-B47B88165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8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BE0F96-1647-4647-B52A-C29150FA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F7FB-3CE7-B348-B151-D00EEA988D24}" type="datetimeFigureOut">
              <a:rPr lang="en-US" smtClean="0"/>
              <a:t>9/27/21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E8B3D-E8DD-0A4A-ABE5-84507117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969D0-490F-F54D-9904-9E3322C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9667-4A35-704C-B336-B47B88165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4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8C0F-7E05-CC4C-BF26-282405BB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CDD9F-8911-F742-90C8-E3181CB9F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EEE58-0BFD-944C-A21A-E0EE415A6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AD55E-38FB-A442-BC8A-6E4D2497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F7FB-3CE7-B348-B151-D00EEA988D24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F33A5-2DA3-FC4A-98B5-BD73F027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ACF33-17E0-A949-8D94-BEDA0F21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9667-4A35-704C-B336-B47B88165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5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DDC7-8327-8045-AD13-FDA982FA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E3941A-ABD3-0F44-BE5E-26AB51FFC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53FE5-6191-0F4A-9D77-E2C6664EE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F2ED6-4999-C44E-9868-3E09A44E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F7FB-3CE7-B348-B151-D00EEA988D24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0AE47-5BC5-F945-A7BD-7B8D9B20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B66A5-5268-0D48-9A19-3668FED87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9667-4A35-704C-B336-B47B88165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8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33DE1B-E62F-9046-99EF-DAB64B1CF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1FEFA-BA01-564E-8B51-1506D95C6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B3E5C-F12C-624B-A5E6-59FA57264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5F7FB-3CE7-B348-B151-D00EEA988D24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040EE-1102-654B-B6B8-E95951A4F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9396D-83D2-284E-ABD6-D70B22807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9667-4A35-704C-B336-B47B88165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7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58CD-6A03-FC43-A5D1-E7D71ABAD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9097"/>
            <a:ext cx="9144000" cy="894006"/>
          </a:xfrm>
        </p:spPr>
        <p:txBody>
          <a:bodyPr>
            <a:normAutofit fontScale="90000"/>
          </a:bodyPr>
          <a:lstStyle/>
          <a:p>
            <a:r>
              <a:rPr lang="en-US" dirty="0"/>
              <a:t>Team 3</a:t>
            </a:r>
            <a:br>
              <a:rPr lang="en-US" dirty="0"/>
            </a:br>
            <a:r>
              <a:rPr lang="en-US" dirty="0"/>
              <a:t>(sensitive annotation)</a:t>
            </a:r>
            <a:br>
              <a:rPr lang="en-US" dirty="0"/>
            </a:br>
            <a:r>
              <a:rPr lang="en-US" sz="4900" dirty="0"/>
              <a:t>Day 1 post-mortem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DDCB7-4D8E-EC42-8AE7-C61A8FEEB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3323" y="2836987"/>
            <a:ext cx="9425354" cy="3845164"/>
          </a:xfrm>
        </p:spPr>
        <p:txBody>
          <a:bodyPr>
            <a:normAutofit/>
          </a:bodyPr>
          <a:lstStyle/>
          <a:p>
            <a:r>
              <a:rPr lang="en-US" dirty="0"/>
              <a:t>Artem </a:t>
            </a:r>
            <a:r>
              <a:rPr lang="en-US" dirty="0" err="1"/>
              <a:t>Babaian</a:t>
            </a:r>
            <a:endParaRPr lang="en-US" dirty="0"/>
          </a:p>
          <a:p>
            <a:r>
              <a:rPr lang="en-US" dirty="0"/>
              <a:t>Thomas Biondi</a:t>
            </a:r>
          </a:p>
          <a:p>
            <a:r>
              <a:rPr lang="en-US" dirty="0"/>
              <a:t>Thomas Colligan</a:t>
            </a:r>
          </a:p>
          <a:p>
            <a:r>
              <a:rPr lang="en-US" dirty="0"/>
              <a:t>Katrina </a:t>
            </a:r>
            <a:r>
              <a:rPr lang="en-US" dirty="0" err="1"/>
              <a:t>Kalantar</a:t>
            </a:r>
            <a:endParaRPr lang="en-US" dirty="0"/>
          </a:p>
          <a:p>
            <a:r>
              <a:rPr lang="en-US" dirty="0"/>
              <a:t>Genevieve Krause</a:t>
            </a:r>
          </a:p>
          <a:p>
            <a:r>
              <a:rPr lang="en-US" dirty="0"/>
              <a:t>George Lesica</a:t>
            </a:r>
          </a:p>
          <a:p>
            <a:r>
              <a:rPr lang="en-US" dirty="0"/>
              <a:t>Taylor Reiter</a:t>
            </a:r>
          </a:p>
          <a:p>
            <a:r>
              <a:rPr lang="en-US" dirty="0"/>
              <a:t>Travis Wheeler</a:t>
            </a:r>
          </a:p>
        </p:txBody>
      </p:sp>
    </p:spTree>
    <p:extLst>
      <p:ext uri="{BB962C8B-B14F-4D97-AF65-F5344CB8AC3E}">
        <p14:creationId xmlns:p14="http://schemas.microsoft.com/office/powerpoint/2010/main" val="254287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98C7-0683-7243-8AEB-FEB065ECF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BEA0E-6BD4-404A-9174-66D1447B2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Developing benchmarks to spur tool development, and improve interpretation of results</a:t>
            </a:r>
          </a:p>
        </p:txBody>
      </p:sp>
    </p:spTree>
    <p:extLst>
      <p:ext uri="{BB962C8B-B14F-4D97-AF65-F5344CB8AC3E}">
        <p14:creationId xmlns:p14="http://schemas.microsoft.com/office/powerpoint/2010/main" val="206955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98C7-0683-7243-8AEB-FEB065ECF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BEA0E-6BD4-404A-9174-66D1447B2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Developing benchmarks to spur tool development, and improve interpretation of results</a:t>
            </a:r>
          </a:p>
          <a:p>
            <a:r>
              <a:rPr lang="en-US" dirty="0"/>
              <a:t>What kind of benchmarks? </a:t>
            </a:r>
          </a:p>
          <a:p>
            <a:pPr lvl="1"/>
            <a:r>
              <a:rPr lang="en-US" dirty="0"/>
              <a:t>a small number of datasets designed to assess tools’ efficacy in annotating (labeling) hard-to-label sequence. </a:t>
            </a:r>
          </a:p>
        </p:txBody>
      </p:sp>
    </p:spTree>
    <p:extLst>
      <p:ext uri="{BB962C8B-B14F-4D97-AF65-F5344CB8AC3E}">
        <p14:creationId xmlns:p14="http://schemas.microsoft.com/office/powerpoint/2010/main" val="309634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98C7-0683-7243-8AEB-FEB065ECF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BEA0E-6BD4-404A-9174-66D1447B2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Developing benchmarks to spur tool development, and improve interpretation of results</a:t>
            </a:r>
          </a:p>
          <a:p>
            <a:r>
              <a:rPr lang="en-US" dirty="0"/>
              <a:t>What kind of benchmarks? </a:t>
            </a:r>
          </a:p>
          <a:p>
            <a:pPr lvl="1"/>
            <a:r>
              <a:rPr lang="en-US" dirty="0"/>
              <a:t>a small number of datasets designed to assess tools’ efficacy in annotating (labeling) hard-to-label sequence. </a:t>
            </a:r>
          </a:p>
          <a:p>
            <a:pPr lvl="1"/>
            <a:r>
              <a:rPr lang="en-US" dirty="0"/>
              <a:t>Primary focus on large-scale analysis, DNA reads/contigs (not predicted proteins/ORFs).</a:t>
            </a:r>
          </a:p>
          <a:p>
            <a:pPr lvl="2"/>
            <a:r>
              <a:rPr lang="en-US" dirty="0"/>
              <a:t>Highly divergent sequences</a:t>
            </a:r>
          </a:p>
          <a:p>
            <a:pPr lvl="2"/>
            <a:r>
              <a:rPr lang="en-US" dirty="0"/>
              <a:t>Sequences containing errors</a:t>
            </a:r>
          </a:p>
          <a:p>
            <a:pPr lvl="2"/>
            <a:r>
              <a:rPr lang="en-US" dirty="0"/>
              <a:t>Sequence sets that resist assembly</a:t>
            </a:r>
          </a:p>
        </p:txBody>
      </p:sp>
    </p:spTree>
    <p:extLst>
      <p:ext uri="{BB962C8B-B14F-4D97-AF65-F5344CB8AC3E}">
        <p14:creationId xmlns:p14="http://schemas.microsoft.com/office/powerpoint/2010/main" val="237603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F1EE0-04BD-CD48-BCF9-02F9E5A4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D389A-E235-2C49-9520-3CA50AA46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infinitely many benchmarks, but we can’t do all, so …</a:t>
            </a:r>
          </a:p>
          <a:p>
            <a:r>
              <a:rPr lang="en-US" dirty="0"/>
              <a:t>Lock in benchmark dataset choice. For each candidate benchmark:</a:t>
            </a:r>
          </a:p>
          <a:p>
            <a:pPr lvl="1"/>
            <a:r>
              <a:rPr lang="en-US" dirty="0"/>
              <a:t>Specific statement: what question is the benchmark looking to assess?</a:t>
            </a:r>
          </a:p>
          <a:p>
            <a:pPr lvl="1"/>
            <a:r>
              <a:rPr lang="en-US" dirty="0"/>
              <a:t>What kinds of real/simulated data should be used? </a:t>
            </a:r>
          </a:p>
          <a:p>
            <a:pPr lvl="2"/>
            <a:r>
              <a:rPr lang="en-US" dirty="0"/>
              <a:t>how gathered, and how provided to tools?</a:t>
            </a:r>
          </a:p>
          <a:p>
            <a:pPr lvl="1"/>
            <a:r>
              <a:rPr lang="en-US" dirty="0"/>
              <a:t>Story board for expected output from benchmark: which summary statistics, tables, and/or figures should be produced? </a:t>
            </a:r>
          </a:p>
          <a:p>
            <a:r>
              <a:rPr lang="en-US" dirty="0"/>
              <a:t>We’ll finish paring down options today, and begin w/ construction</a:t>
            </a:r>
          </a:p>
        </p:txBody>
      </p:sp>
    </p:spTree>
    <p:extLst>
      <p:ext uri="{BB962C8B-B14F-4D97-AF65-F5344CB8AC3E}">
        <p14:creationId xmlns:p14="http://schemas.microsoft.com/office/powerpoint/2010/main" val="411591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98C7-0683-7243-8AEB-FEB065ECF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BEA0E-6BD4-404A-9174-66D1447B2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Not just data – let’s make it easy to run a new tool on the benchmark:</a:t>
            </a:r>
          </a:p>
          <a:p>
            <a:pPr lvl="1"/>
            <a:r>
              <a:rPr lang="en-US" dirty="0" err="1"/>
              <a:t>NextFlow</a:t>
            </a:r>
            <a:r>
              <a:rPr lang="en-US" dirty="0"/>
              <a:t> script for each benchmark</a:t>
            </a:r>
          </a:p>
          <a:p>
            <a:pPr lvl="2"/>
            <a:r>
              <a:rPr lang="en-US" dirty="0"/>
              <a:t>Runs analysis (local, or cluster, or cloud – as appropriate)</a:t>
            </a:r>
          </a:p>
          <a:p>
            <a:pPr lvl="2"/>
            <a:r>
              <a:rPr lang="en-US" dirty="0"/>
              <a:t>Gathers results, generates summary statistics / tables / figures</a:t>
            </a:r>
          </a:p>
          <a:p>
            <a:pPr lvl="1"/>
            <a:r>
              <a:rPr lang="en-US" dirty="0"/>
              <a:t>To plug new tool into the benchmark, produce a simple wrapper script or docker image (based on our template) that obeys a prescribed API</a:t>
            </a:r>
          </a:p>
        </p:txBody>
      </p:sp>
    </p:spTree>
    <p:extLst>
      <p:ext uri="{BB962C8B-B14F-4D97-AF65-F5344CB8AC3E}">
        <p14:creationId xmlns:p14="http://schemas.microsoft.com/office/powerpoint/2010/main" val="4292084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321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Team 3 (sensitive annotation) Day 1 post-mortem</vt:lpstr>
      <vt:lpstr>Focus – part 1</vt:lpstr>
      <vt:lpstr>Focus – part 1</vt:lpstr>
      <vt:lpstr>Focus – part 1</vt:lpstr>
      <vt:lpstr>Status update</vt:lpstr>
      <vt:lpstr>Focus – part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 sensitive annotation</dc:title>
  <dc:creator>Wheeler, Travis</dc:creator>
  <cp:lastModifiedBy>Wheeler, Travis</cp:lastModifiedBy>
  <cp:revision>13</cp:revision>
  <dcterms:created xsi:type="dcterms:W3CDTF">2021-09-28T03:24:53Z</dcterms:created>
  <dcterms:modified xsi:type="dcterms:W3CDTF">2021-09-28T17:09:57Z</dcterms:modified>
</cp:coreProperties>
</file>