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B7045E-9D53-401E-A35A-DD06EF3A07F7}">
  <a:tblStyle styleId="{DDB7045E-9D53-401E-A35A-DD06EF3A0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d2d442c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d2d442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Bullets here are suggestions for implementation by those advocating a new replacement VCF format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d2d442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d2d442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d2d442c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d2d442c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d2d442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d2d442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d2d442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d2d44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d2d442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d2d442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lot more code-reading than code-writing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dd2d442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dd2d442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dd2d442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dd2d442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d2d442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d2d442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dd2d442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dd2d442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d2d442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d2d442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CBI-Codeathons/vcf-4-population-genomics-team-par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CBI-Codeathons/vcf-4-population-genomics-team-par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_A7Ht8LQJZLRTVfp81fmULNarqdqC8ra6xK6yH-oj9E/edit#gid=0" TargetMode="External"/><Relationship Id="rId4" Type="http://schemas.openxmlformats.org/officeDocument/2006/relationships/hyperlink" Target="https://docs.google.com/document/d/1OKFeHJLXoCwWybQHOsVnIG0VDtP-EaAgLUIgFzwQckQ/edit#heading=h.1tv15rgomjk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CBI-Codeathons/vcf-4-population-genomics-team-park/blob/main/summary_of_alternatives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CBI-Codeathons/vcf-4-population-genomics-team-park/blob/main/summary_of_existing_VCF_processors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2175"/>
            <a:ext cx="8520600" cy="13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VCF Files for Population Genomics: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Preparing for a new VCF standard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8050"/>
            <a:ext cx="85206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Aug 4,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NCBI/NIAID Codeathon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Daniel Park (Broad), Nick Carter (Harvard), Yixing Han (NHGRI), Maria Burgos-Garay (CDC), Devesh Haseja (U Birmingham)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https://github.com/NCBI-Codeathons/vcf-4-population-genomics-team-park</a:t>
            </a:r>
            <a:endParaRPr sz="11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to facilitate adoption in VCF ecosystem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Single-sample tools (e.g. variant callers) don’t need early native support.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Conversion tools to and from VCF/BCF/gVCF is sufficient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scale population genomic tools would benefit most from native support early on. But there are many! A few high value contributions would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or all of bcftools functionality — alternatively htslib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GATK support likely needed or alternative joint calling tool from gVCF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of phylip-formatted distance matrix (for tree builders)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variant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know how hard it is to implement what we’re asking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only spent a week on this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https://github.com/NCBI-Codeathons/vcf-4-population-genomics-team-park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 is a portable, indexed file format for population genetic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suffers from scalability issues (very large populations), and some inefficiency in encoding multi-dimensional data in a TSV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Several newer, innovative data formats</a:t>
            </a:r>
            <a:r>
              <a:rPr lang="en"/>
              <a:t> are being used by different research communities to represent the same kind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GA4GH </a:t>
            </a:r>
            <a:r>
              <a:rPr lang="en" u="sng">
                <a:solidFill>
                  <a:schemeClr val="hlink"/>
                </a:solidFill>
                <a:hlinkClick r:id="rId4"/>
              </a:rPr>
              <a:t>is evaluating</a:t>
            </a:r>
            <a:r>
              <a:rPr lang="en"/>
              <a:t> which of these might inform a </a:t>
            </a:r>
            <a:r>
              <a:rPr lang="en"/>
              <a:t>replacement</a:t>
            </a:r>
            <a:r>
              <a:rPr lang="en"/>
              <a:t> for VCF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identify a minimum set of bioinformatic tools or APIs that must be implemented by proponents of any particular proposed-VCF-replacement file format in order to simplify their adoption by the bioinformatic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do not aim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or select a preferred technical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Worry about in-memory / non-serialized / database-only representations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 the proposed replacement file formats to understand the problems they solve, the diversity of technical approaches, and how amenable they are to being treated as drop-in replacements.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Landscape analysis of typical bioinformatic pipelines that touch/interact with VCF files. Identify the tools that are most commonly used to create and consume VCF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relationships between common CLI tools and underlying libraries for VCF reading/writing.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overview of new data representations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8663" y="16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{DDB7045E-9D53-401E-A35A-DD06EF3A07F7}</a:tableStyleId>
              </a:tblPr>
              <a:tblGrid>
                <a:gridCol w="2001925"/>
                <a:gridCol w="2418425"/>
                <a:gridCol w="2202375"/>
                <a:gridCol w="2310400"/>
              </a:tblGrid>
              <a:tr h="33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Replacements for VCF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Lossy Replacements for VCF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a Particular Analysis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General Analysis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Scalable Variant Call Representation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Sparse Project VCF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OpenCGA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Sparse Allele Vectors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GDS(Bioconductor)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GenomicsDB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Tachyon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PGEN(Plink)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Zarr (sgkit/scikit-allel)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Genotype Query Tools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1842900" y="4515425"/>
            <a:ext cx="7188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https://github.com/NCBI-Codeathons/vcf-4-population-genomics-team-park/blob/main/summary_of_alternatives.md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Potential Full-featured VCF Replacements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264650" y="13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{DDB7045E-9D53-401E-A35A-DD06EF3A07F7}</a:tableStyleId>
              </a:tblPr>
              <a:tblGrid>
                <a:gridCol w="1949025"/>
                <a:gridCol w="6713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Approach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SVCR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Sparse representation of each row to reduce file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Sparse row representations with indexing to improve search speed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Tachyon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is an efficient genomic analysis and data </a:t>
                      </a:r>
                      <a:r>
                        <a:rPr lang="en"/>
                        <a:t>compression</a:t>
                      </a:r>
                      <a:r>
                        <a:rPr lang="en"/>
                        <a:t> tool, which works by storing the data in columns and compressing them, making it easier to store population level genomic data in very low storage spaces. It also has a built in function for variant calling and analysis.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Zarr (sgkit/scikit-allel)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Represents variant data as a set of multi-dimensional arrays that are automatically chunked, compressed, and moved to/from disk.  Supports row-wise and column-wise searches well, unlike most other formats.  Creates multiple files per dataset, making file transfer somewhat harder.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uses of VCF in the wild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Examined a number of exemplar analysis pipelines for their use of VCF files: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Viral:</a:t>
            </a:r>
            <a:r>
              <a:rPr lang="en"/>
              <a:t> viralrecon, TheiaCoV, Cecret, augur, UShER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Bacterial:</a:t>
            </a:r>
            <a:r>
              <a:rPr lang="en"/>
              <a:t> PHoeNIx, SNVPhyl, TheiaProk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Human:</a:t>
            </a:r>
            <a:r>
              <a:rPr lang="en"/>
              <a:t> GATK best practices, various variant callers, annotators, visual tools, GWAS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uses of VCF in the wild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VCF creating tools (?-&gt;VCF)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Read-based variant callers (BAM-&gt;VCF): GATK, DeepVariant, freebayes, ivar, lofreq, bcftools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Consensus-based variant callers (FASTA-&gt;VCF): snp-sites, faToVcf, kSNP3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VCF transforming tools (VCF-&gt;VCF)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Variant effect annotation tools: SnpEff, ANNOVAR, VEP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Filtering/querying: bcftools, GATK, SnpSift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VCF consuming tools (VCF-&gt;?)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Consensus callers (VCF-&gt;FASTA): bcftools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Phylogenetic tools (VCF-&gt;trees): iqtree, fasttree, augur wrappers, USHER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 interactive analysis tools: IGV, 3DVizSNP, Geneious, UCSC Browser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GWAS, etc: PLINK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510800" y="4625775"/>
            <a:ext cx="7521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https://github.com/NCBI-Codeathons/vcf-4-population-genomics-team-park/blob/main/summary_of_existing_VCF_processors.md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uses of VCF in the wild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tools most frequently used in larger pipelines: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bcftools, ivar, GATK, SnpEff/SnpSift, and several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 or end-point analysis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IGV, 3DVizSNP, UCSC Browser, Geneious, PLINK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 or CLI query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htslib, vcflib, bio-vcf, vembrane, gemini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