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160E-8D46-AB45-B754-3F3905EC9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05A10-62FE-854C-B825-60175AC1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23F37-1AD0-264F-AFC4-A7E26A8A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58B9-2ADF-1F49-AE43-6BF30781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48BA4-BDB4-C74F-96BF-F530E80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0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F73D-C3A9-294F-B0FE-5931DC7C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65A1B-AC89-BD4E-861E-513C0015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833BD-013F-E442-9DC2-203F9A84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9F5E-2B0D-B345-B0E0-58C9FB62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20B4-5A81-AF45-AE0E-B8D6A8BF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F24DB-22DD-5640-AFED-159537AC4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8F793-12AA-514C-AA3F-993724C6C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EDB7-D9C9-734F-9DD4-506E32A1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3167-1198-1547-89CC-59AB5B6E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3E0-048F-2147-B232-A36AC218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006E-37FB-AC4E-9EC0-0C53DE21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F661-25F8-CA47-97BA-797E6903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ECE8-F47A-8548-AD3E-13DD7ED8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4265-E175-DB42-BCC7-685253A9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A2C2-3862-534E-A27B-52AD1E56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032F-4A15-6B41-A9E9-75942DCF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DE29-3296-B848-95C5-9C01CCA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3D97-CE13-4449-8796-744C68E2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40D3-45DB-AA4A-8835-03BE6F56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17F3D-1AB5-BC49-9971-DBFE0FCB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4AD1-1CBD-4444-8D73-0D0C72A8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FDBA-C90E-AE4E-AB8B-A2D109771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F1B5C-C2F5-3348-9F5A-D4D70E220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3C3FD-27CA-C946-AD46-02A5B8F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F913F-7191-2C44-B086-224D6C1B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CA57D-6860-B24E-B3AB-000C462E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5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2F50-F671-C448-8E1E-3A1B4BA0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44F06-3AB4-FF4E-A340-A3F43D8D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07DDA-B162-F642-86A1-91F1A8E31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692AC-DF0A-474C-974C-01F742200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81A8A-8E3B-E141-8698-85B16EC06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375B1-2697-484E-A47A-8FEBFD97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3200E-4AFA-9949-9748-68F8EBA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6B720-CC7D-A149-852B-C65DF53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766A-54DF-D24C-8FD5-ACC559CF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B2E46-77CE-E744-BEBC-D5B984AE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1D8B8-7D42-C34D-83E6-19035764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A2955-9989-0244-B17A-03EE783A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54E08-4BB2-4946-84BA-F42E3649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7F38C-8F28-5346-B953-8D652935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DFA4B-0777-3445-B365-FCEDF8CF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DD6A-9931-BC4E-9ABA-0B284466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0FE9-BD6D-9548-8483-4ABE7F4B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D7582-1D0D-364F-B809-F8FEBDEA2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24371-CECB-D44E-9FED-B92A71BD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468C0-806C-4E47-A645-1DABA1AB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406A2-43B8-2741-BB22-E57CE17B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435-182C-BF42-823C-C8399136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BE3B6-C0AB-8C4B-9749-3F646382F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E7F01-A259-8040-A3E7-531A46DC8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4F54-A676-F34B-8FFE-0D317E31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38F37-E709-CE4A-85D2-4EB5E30A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D644E-24DA-0F4C-9FBA-03BAC1D5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B03B1-8584-B14F-9477-81CA2F21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9C80-7E7E-8941-B212-15E3D877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26B6-950C-AF44-B0F3-3006D2F01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4A6D-DE65-F14B-B879-E3C872250A8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2903-1450-B744-927E-29C0F523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CAFA-AFF1-154A-9850-25348A16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4089-3611-B24E-AE60-DC4138C2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6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1">
            <a:extLst>
              <a:ext uri="{FF2B5EF4-FFF2-40B4-BE49-F238E27FC236}">
                <a16:creationId xmlns:a16="http://schemas.microsoft.com/office/drawing/2014/main" id="{53F3CD42-0A62-D94F-B870-0FAF5681C5EE}"/>
              </a:ext>
            </a:extLst>
          </p:cNvPr>
          <p:cNvSpPr/>
          <p:nvPr/>
        </p:nvSpPr>
        <p:spPr>
          <a:xfrm>
            <a:off x="642938" y="744279"/>
            <a:ext cx="1515471" cy="155235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Called variants (</a:t>
            </a:r>
            <a:r>
              <a:rPr lang="en-US" b="1" dirty="0" err="1"/>
              <a:t>vcf</a:t>
            </a:r>
            <a:r>
              <a:rPr lang="en-US" b="1" dirty="0"/>
              <a:t>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2627620-2E14-994F-B72D-68DA66A06CEA}"/>
              </a:ext>
            </a:extLst>
          </p:cNvPr>
          <p:cNvSpPr/>
          <p:nvPr/>
        </p:nvSpPr>
        <p:spPr>
          <a:xfrm>
            <a:off x="2723644" y="717698"/>
            <a:ext cx="1846583" cy="1605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HGMD</a:t>
            </a:r>
          </a:p>
          <a:p>
            <a:pPr algn="ctr"/>
            <a:r>
              <a:rPr lang="en-US" b="1" dirty="0" err="1"/>
              <a:t>Clinvar</a:t>
            </a:r>
            <a:endParaRPr lang="en-US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E54382-4398-974C-9BAB-E0BE5E99B9AF}"/>
              </a:ext>
            </a:extLst>
          </p:cNvPr>
          <p:cNvSpPr/>
          <p:nvPr/>
        </p:nvSpPr>
        <p:spPr>
          <a:xfrm>
            <a:off x="2723643" y="2980661"/>
            <a:ext cx="1846583" cy="1605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Gene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C8FE9E-5A28-F14D-A612-0560FF32C7E6}"/>
              </a:ext>
            </a:extLst>
          </p:cNvPr>
          <p:cNvSpPr/>
          <p:nvPr/>
        </p:nvSpPr>
        <p:spPr>
          <a:xfrm>
            <a:off x="7361209" y="717698"/>
            <a:ext cx="1846583" cy="1605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 novo</a:t>
            </a:r>
          </a:p>
          <a:p>
            <a:pPr algn="ctr"/>
            <a:r>
              <a:rPr lang="en-US" b="1" dirty="0"/>
              <a:t>(check trio)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3BA59-B120-3B49-B2F5-E572BD2FC222}"/>
              </a:ext>
            </a:extLst>
          </p:cNvPr>
          <p:cNvSpPr/>
          <p:nvPr/>
        </p:nvSpPr>
        <p:spPr>
          <a:xfrm>
            <a:off x="5135462" y="744280"/>
            <a:ext cx="1846583" cy="1605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Phenotype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2ACB35-AE58-BE4F-80BC-EF5FAB727102}"/>
              </a:ext>
            </a:extLst>
          </p:cNvPr>
          <p:cNvSpPr/>
          <p:nvPr/>
        </p:nvSpPr>
        <p:spPr>
          <a:xfrm>
            <a:off x="2723642" y="5195780"/>
            <a:ext cx="1846583" cy="1605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Phenotype related genes + PPI genes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8696B7-8E77-0E4D-A428-9AD37AFD502A}"/>
              </a:ext>
            </a:extLst>
          </p:cNvPr>
          <p:cNvSpPr/>
          <p:nvPr/>
        </p:nvSpPr>
        <p:spPr>
          <a:xfrm>
            <a:off x="5135462" y="2980661"/>
            <a:ext cx="1846583" cy="1605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damaging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912BD31-DCCC-A048-A679-4FCBB78BF96B}"/>
              </a:ext>
            </a:extLst>
          </p:cNvPr>
          <p:cNvSpPr/>
          <p:nvPr/>
        </p:nvSpPr>
        <p:spPr>
          <a:xfrm>
            <a:off x="5216977" y="5195780"/>
            <a:ext cx="1846583" cy="1605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damaging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3FD9143-3559-9A4B-B30F-DF792AF85AD4}"/>
              </a:ext>
            </a:extLst>
          </p:cNvPr>
          <p:cNvSpPr/>
          <p:nvPr/>
        </p:nvSpPr>
        <p:spPr>
          <a:xfrm>
            <a:off x="2120784" y="1403498"/>
            <a:ext cx="721652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B389DF9-7704-8D4F-9376-693D80FE7338}"/>
              </a:ext>
            </a:extLst>
          </p:cNvPr>
          <p:cNvSpPr/>
          <p:nvPr/>
        </p:nvSpPr>
        <p:spPr>
          <a:xfrm>
            <a:off x="4565384" y="5938284"/>
            <a:ext cx="721652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2E29A80-1807-6E47-BB79-48FF8D8AE0DD}"/>
              </a:ext>
            </a:extLst>
          </p:cNvPr>
          <p:cNvSpPr/>
          <p:nvPr/>
        </p:nvSpPr>
        <p:spPr>
          <a:xfrm>
            <a:off x="4625638" y="3666461"/>
            <a:ext cx="721652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64FFE34-5603-4340-8ABB-D8DCDAB25039}"/>
              </a:ext>
            </a:extLst>
          </p:cNvPr>
          <p:cNvSpPr/>
          <p:nvPr/>
        </p:nvSpPr>
        <p:spPr>
          <a:xfrm>
            <a:off x="6944420" y="1392866"/>
            <a:ext cx="721652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D3CC5E9-D40F-4A4B-8BD7-8AC284FCE8B8}"/>
              </a:ext>
            </a:extLst>
          </p:cNvPr>
          <p:cNvSpPr/>
          <p:nvPr/>
        </p:nvSpPr>
        <p:spPr>
          <a:xfrm>
            <a:off x="4637158" y="1407042"/>
            <a:ext cx="721652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08C6AAE-2312-AD4E-A194-4D5BF2B88814}"/>
              </a:ext>
            </a:extLst>
          </p:cNvPr>
          <p:cNvSpPr/>
          <p:nvPr/>
        </p:nvSpPr>
        <p:spPr>
          <a:xfrm rot="5400000">
            <a:off x="3474982" y="2510967"/>
            <a:ext cx="602511" cy="280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DFADE15-CF2D-6D4E-B54E-D0269E834FB8}"/>
              </a:ext>
            </a:extLst>
          </p:cNvPr>
          <p:cNvSpPr/>
          <p:nvPr/>
        </p:nvSpPr>
        <p:spPr>
          <a:xfrm rot="5400000">
            <a:off x="3474982" y="4747348"/>
            <a:ext cx="602511" cy="280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42369-D1E5-FD42-ABB6-64D91C9A593A}"/>
              </a:ext>
            </a:extLst>
          </p:cNvPr>
          <p:cNvSpPr txBox="1"/>
          <p:nvPr/>
        </p:nvSpPr>
        <p:spPr>
          <a:xfrm>
            <a:off x="4705758" y="1023534"/>
            <a:ext cx="5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E47ECA-7A5B-D444-86BA-612E665A1C9E}"/>
              </a:ext>
            </a:extLst>
          </p:cNvPr>
          <p:cNvSpPr txBox="1"/>
          <p:nvPr/>
        </p:nvSpPr>
        <p:spPr>
          <a:xfrm>
            <a:off x="7001510" y="1051520"/>
            <a:ext cx="5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015B53-3784-DE42-BEAA-FA17D8345264}"/>
              </a:ext>
            </a:extLst>
          </p:cNvPr>
          <p:cNvSpPr txBox="1"/>
          <p:nvPr/>
        </p:nvSpPr>
        <p:spPr>
          <a:xfrm>
            <a:off x="3894067" y="2429840"/>
            <a:ext cx="55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04428E-F36F-EB47-AFB1-8C0E760A3BB0}"/>
              </a:ext>
            </a:extLst>
          </p:cNvPr>
          <p:cNvSpPr txBox="1"/>
          <p:nvPr/>
        </p:nvSpPr>
        <p:spPr>
          <a:xfrm>
            <a:off x="3865492" y="4741386"/>
            <a:ext cx="55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D4C67-B9A1-6F42-B366-56A643B0339F}"/>
              </a:ext>
            </a:extLst>
          </p:cNvPr>
          <p:cNvSpPr txBox="1"/>
          <p:nvPr/>
        </p:nvSpPr>
        <p:spPr>
          <a:xfrm>
            <a:off x="4665822" y="3281917"/>
            <a:ext cx="5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6DEEFD-6CCA-8541-BBB4-D9E97F925900}"/>
              </a:ext>
            </a:extLst>
          </p:cNvPr>
          <p:cNvSpPr txBox="1"/>
          <p:nvPr/>
        </p:nvSpPr>
        <p:spPr>
          <a:xfrm>
            <a:off x="4665822" y="5629206"/>
            <a:ext cx="5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EC9AE321-958D-084C-8B20-EEB7F0508659}"/>
              </a:ext>
            </a:extLst>
          </p:cNvPr>
          <p:cNvSpPr/>
          <p:nvPr/>
        </p:nvSpPr>
        <p:spPr>
          <a:xfrm>
            <a:off x="9936755" y="1051520"/>
            <a:ext cx="2024874" cy="106044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Tier 1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AB8D075-0B35-554B-B9AA-C40ABB00225A}"/>
              </a:ext>
            </a:extLst>
          </p:cNvPr>
          <p:cNvSpPr/>
          <p:nvPr/>
        </p:nvSpPr>
        <p:spPr>
          <a:xfrm>
            <a:off x="9304883" y="1509824"/>
            <a:ext cx="721652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0E36F7-A980-2848-8454-21C7F2C001C2}"/>
              </a:ext>
            </a:extLst>
          </p:cNvPr>
          <p:cNvSpPr txBox="1"/>
          <p:nvPr/>
        </p:nvSpPr>
        <p:spPr>
          <a:xfrm>
            <a:off x="9361973" y="1168478"/>
            <a:ext cx="5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28" name="Decision 27">
            <a:extLst>
              <a:ext uri="{FF2B5EF4-FFF2-40B4-BE49-F238E27FC236}">
                <a16:creationId xmlns:a16="http://schemas.microsoft.com/office/drawing/2014/main" id="{E4E4FC37-FA46-AC46-9261-624764064484}"/>
              </a:ext>
            </a:extLst>
          </p:cNvPr>
          <p:cNvSpPr/>
          <p:nvPr/>
        </p:nvSpPr>
        <p:spPr>
          <a:xfrm>
            <a:off x="9936754" y="2153387"/>
            <a:ext cx="2024874" cy="106044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Tier 2</a:t>
            </a:r>
          </a:p>
        </p:txBody>
      </p:sp>
      <p:sp>
        <p:nvSpPr>
          <p:cNvPr id="29" name="Decision 28">
            <a:extLst>
              <a:ext uri="{FF2B5EF4-FFF2-40B4-BE49-F238E27FC236}">
                <a16:creationId xmlns:a16="http://schemas.microsoft.com/office/drawing/2014/main" id="{B26C4178-E4DF-AD41-AAA2-E51561C2BD67}"/>
              </a:ext>
            </a:extLst>
          </p:cNvPr>
          <p:cNvSpPr/>
          <p:nvPr/>
        </p:nvSpPr>
        <p:spPr>
          <a:xfrm>
            <a:off x="9936753" y="3466583"/>
            <a:ext cx="2024874" cy="106044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Tier 3</a:t>
            </a:r>
          </a:p>
        </p:txBody>
      </p:sp>
      <p:sp>
        <p:nvSpPr>
          <p:cNvPr id="30" name="Decision 29">
            <a:extLst>
              <a:ext uri="{FF2B5EF4-FFF2-40B4-BE49-F238E27FC236}">
                <a16:creationId xmlns:a16="http://schemas.microsoft.com/office/drawing/2014/main" id="{43BD858B-5BE4-BC4C-8A26-B5D73F181111}"/>
              </a:ext>
            </a:extLst>
          </p:cNvPr>
          <p:cNvSpPr/>
          <p:nvPr/>
        </p:nvSpPr>
        <p:spPr>
          <a:xfrm>
            <a:off x="9855239" y="5408060"/>
            <a:ext cx="2024874" cy="106044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Tier 4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ACA7B5F-FFD2-F242-BD9C-41C11989D28A}"/>
              </a:ext>
            </a:extLst>
          </p:cNvPr>
          <p:cNvSpPr/>
          <p:nvPr/>
        </p:nvSpPr>
        <p:spPr>
          <a:xfrm>
            <a:off x="7187990" y="3703124"/>
            <a:ext cx="2838544" cy="197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D1E106-CB31-DC4E-BCFC-E32F9CADDA6D}"/>
              </a:ext>
            </a:extLst>
          </p:cNvPr>
          <p:cNvSpPr txBox="1"/>
          <p:nvPr/>
        </p:nvSpPr>
        <p:spPr>
          <a:xfrm>
            <a:off x="6976162" y="3361778"/>
            <a:ext cx="256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31B434E-C13A-E541-B02A-F98BB7CBEDFF}"/>
              </a:ext>
            </a:extLst>
          </p:cNvPr>
          <p:cNvSpPr/>
          <p:nvPr/>
        </p:nvSpPr>
        <p:spPr>
          <a:xfrm>
            <a:off x="7128778" y="5899912"/>
            <a:ext cx="2816241" cy="134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A164E6-B353-CC4C-8BFD-3242C971AC58}"/>
              </a:ext>
            </a:extLst>
          </p:cNvPr>
          <p:cNvSpPr txBox="1"/>
          <p:nvPr/>
        </p:nvSpPr>
        <p:spPr>
          <a:xfrm>
            <a:off x="6894647" y="5558565"/>
            <a:ext cx="256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19A101D-9E9D-3848-B510-58059A7AEC91}"/>
              </a:ext>
            </a:extLst>
          </p:cNvPr>
          <p:cNvCxnSpPr>
            <a:stCxn id="5" idx="2"/>
            <a:endCxn id="28" idx="1"/>
          </p:cNvCxnSpPr>
          <p:nvPr/>
        </p:nvCxnSpPr>
        <p:spPr>
          <a:xfrm rot="16200000" flipH="1">
            <a:off x="8930429" y="1677285"/>
            <a:ext cx="360397" cy="1652253"/>
          </a:xfrm>
          <a:prstGeom prst="bentConnector2">
            <a:avLst/>
          </a:prstGeom>
          <a:ln w="1174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39D9D59-DFE7-214D-9F76-F346F78BF585}"/>
              </a:ext>
            </a:extLst>
          </p:cNvPr>
          <p:cNvSpPr txBox="1"/>
          <p:nvPr/>
        </p:nvSpPr>
        <p:spPr>
          <a:xfrm>
            <a:off x="8559208" y="2679759"/>
            <a:ext cx="55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5228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5BA81CA-3601-7745-937C-3E8936BA5E49}"/>
              </a:ext>
            </a:extLst>
          </p:cNvPr>
          <p:cNvSpPr/>
          <p:nvPr/>
        </p:nvSpPr>
        <p:spPr>
          <a:xfrm>
            <a:off x="1742631" y="314325"/>
            <a:ext cx="1541721" cy="668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loss</a:t>
            </a:r>
          </a:p>
          <a:p>
            <a:pPr algn="ctr"/>
            <a:r>
              <a:rPr lang="en-US" dirty="0"/>
              <a:t>Stop gain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A6C6C05-9BF3-1B44-8174-B68D34FB5264}"/>
              </a:ext>
            </a:extLst>
          </p:cNvPr>
          <p:cNvSpPr/>
          <p:nvPr/>
        </p:nvSpPr>
        <p:spPr>
          <a:xfrm rot="5400000">
            <a:off x="2272628" y="1113512"/>
            <a:ext cx="449377" cy="201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DD96F-FC10-0B4B-8807-E72723BF3E74}"/>
              </a:ext>
            </a:extLst>
          </p:cNvPr>
          <p:cNvSpPr txBox="1"/>
          <p:nvPr/>
        </p:nvSpPr>
        <p:spPr>
          <a:xfrm>
            <a:off x="2481144" y="1069652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8FE62A-88FB-5C4F-86C9-CDED8C4DA22B}"/>
              </a:ext>
            </a:extLst>
          </p:cNvPr>
          <p:cNvSpPr/>
          <p:nvPr/>
        </p:nvSpPr>
        <p:spPr>
          <a:xfrm>
            <a:off x="1742631" y="1438984"/>
            <a:ext cx="1541721" cy="668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splicing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DF45443-12F0-E943-9BC0-47A9ED0716FE}"/>
              </a:ext>
            </a:extLst>
          </p:cNvPr>
          <p:cNvSpPr/>
          <p:nvPr/>
        </p:nvSpPr>
        <p:spPr>
          <a:xfrm rot="5400000">
            <a:off x="2272628" y="2238171"/>
            <a:ext cx="449377" cy="201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B118A-3FBD-7D4F-BADE-6AFFF5D0CE7C}"/>
              </a:ext>
            </a:extLst>
          </p:cNvPr>
          <p:cNvSpPr txBox="1"/>
          <p:nvPr/>
        </p:nvSpPr>
        <p:spPr>
          <a:xfrm>
            <a:off x="2481144" y="2194311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0735C01-BFCB-9A48-A23E-30A8E71B8B26}"/>
              </a:ext>
            </a:extLst>
          </p:cNvPr>
          <p:cNvSpPr/>
          <p:nvPr/>
        </p:nvSpPr>
        <p:spPr>
          <a:xfrm>
            <a:off x="1710283" y="2650780"/>
            <a:ext cx="1541721" cy="668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frameshift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60ED842-DC93-C147-84E3-38AF7E1166B5}"/>
              </a:ext>
            </a:extLst>
          </p:cNvPr>
          <p:cNvSpPr/>
          <p:nvPr/>
        </p:nvSpPr>
        <p:spPr>
          <a:xfrm rot="5400000">
            <a:off x="2240280" y="3449967"/>
            <a:ext cx="449377" cy="201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4E269-D514-8F44-A756-088DCF6AC207}"/>
              </a:ext>
            </a:extLst>
          </p:cNvPr>
          <p:cNvSpPr txBox="1"/>
          <p:nvPr/>
        </p:nvSpPr>
        <p:spPr>
          <a:xfrm>
            <a:off x="2448796" y="3406107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F92F86C-00CE-0448-A0C7-4BB9BA532D52}"/>
              </a:ext>
            </a:extLst>
          </p:cNvPr>
          <p:cNvSpPr/>
          <p:nvPr/>
        </p:nvSpPr>
        <p:spPr>
          <a:xfrm>
            <a:off x="3394146" y="610696"/>
            <a:ext cx="721652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36D90-E850-D44D-9132-A865165CFB86}"/>
              </a:ext>
            </a:extLst>
          </p:cNvPr>
          <p:cNvSpPr txBox="1"/>
          <p:nvPr/>
        </p:nvSpPr>
        <p:spPr>
          <a:xfrm>
            <a:off x="3462746" y="227188"/>
            <a:ext cx="5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6769225-DC97-AA4D-ABEF-F92DAD62FE4F}"/>
              </a:ext>
            </a:extLst>
          </p:cNvPr>
          <p:cNvSpPr/>
          <p:nvPr/>
        </p:nvSpPr>
        <p:spPr>
          <a:xfrm>
            <a:off x="3414668" y="1637826"/>
            <a:ext cx="721652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EAE11-97A9-0443-9F4E-37BC304595E4}"/>
              </a:ext>
            </a:extLst>
          </p:cNvPr>
          <p:cNvSpPr txBox="1"/>
          <p:nvPr/>
        </p:nvSpPr>
        <p:spPr>
          <a:xfrm>
            <a:off x="3483268" y="1254318"/>
            <a:ext cx="5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48A396A-6B13-BC41-ABF3-7B8440E63B7B}"/>
              </a:ext>
            </a:extLst>
          </p:cNvPr>
          <p:cNvSpPr/>
          <p:nvPr/>
        </p:nvSpPr>
        <p:spPr>
          <a:xfrm>
            <a:off x="3368966" y="2871889"/>
            <a:ext cx="721652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6912A-3FB1-F745-B671-DD1EE4D78C85}"/>
              </a:ext>
            </a:extLst>
          </p:cNvPr>
          <p:cNvSpPr txBox="1"/>
          <p:nvPr/>
        </p:nvSpPr>
        <p:spPr>
          <a:xfrm>
            <a:off x="3437566" y="2488381"/>
            <a:ext cx="5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F52A93C-B599-8944-87D7-B1B3075F43C8}"/>
              </a:ext>
            </a:extLst>
          </p:cNvPr>
          <p:cNvSpPr/>
          <p:nvPr/>
        </p:nvSpPr>
        <p:spPr>
          <a:xfrm>
            <a:off x="1729184" y="3794585"/>
            <a:ext cx="1541721" cy="668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missense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E10CBCE-0BBC-B747-A75C-7246CAD2AAC9}"/>
              </a:ext>
            </a:extLst>
          </p:cNvPr>
          <p:cNvSpPr/>
          <p:nvPr/>
        </p:nvSpPr>
        <p:spPr>
          <a:xfrm rot="5400000">
            <a:off x="2259181" y="4593772"/>
            <a:ext cx="449377" cy="201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38E981-17CA-234F-856E-777B4387EDAC}"/>
              </a:ext>
            </a:extLst>
          </p:cNvPr>
          <p:cNvSpPr txBox="1"/>
          <p:nvPr/>
        </p:nvSpPr>
        <p:spPr>
          <a:xfrm>
            <a:off x="2467697" y="4549912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B12D9E4-AE73-7746-9878-483EA165EA2A}"/>
              </a:ext>
            </a:extLst>
          </p:cNvPr>
          <p:cNvSpPr/>
          <p:nvPr/>
        </p:nvSpPr>
        <p:spPr>
          <a:xfrm>
            <a:off x="3387867" y="4015694"/>
            <a:ext cx="721652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D3182D-6FF9-FD4C-AE58-0A0F025D850D}"/>
              </a:ext>
            </a:extLst>
          </p:cNvPr>
          <p:cNvSpPr txBox="1"/>
          <p:nvPr/>
        </p:nvSpPr>
        <p:spPr>
          <a:xfrm>
            <a:off x="3456467" y="3632186"/>
            <a:ext cx="5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996AC77-6D5D-A44D-B3AD-0C4008882279}"/>
              </a:ext>
            </a:extLst>
          </p:cNvPr>
          <p:cNvSpPr/>
          <p:nvPr/>
        </p:nvSpPr>
        <p:spPr>
          <a:xfrm>
            <a:off x="1710283" y="5006381"/>
            <a:ext cx="1541721" cy="668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eQTL</a:t>
            </a:r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48EFA4-AAD8-FA43-9CFC-8E03180EA7D2}"/>
              </a:ext>
            </a:extLst>
          </p:cNvPr>
          <p:cNvSpPr/>
          <p:nvPr/>
        </p:nvSpPr>
        <p:spPr>
          <a:xfrm rot="5400000">
            <a:off x="2240280" y="5805568"/>
            <a:ext cx="449377" cy="201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F5938A-7572-314E-B5A9-710FB08A0E82}"/>
              </a:ext>
            </a:extLst>
          </p:cNvPr>
          <p:cNvSpPr txBox="1"/>
          <p:nvPr/>
        </p:nvSpPr>
        <p:spPr>
          <a:xfrm>
            <a:off x="2448796" y="5761708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FAD5AB8-045B-A041-ADED-3DBA1FA914D5}"/>
              </a:ext>
            </a:extLst>
          </p:cNvPr>
          <p:cNvSpPr/>
          <p:nvPr/>
        </p:nvSpPr>
        <p:spPr>
          <a:xfrm>
            <a:off x="3368966" y="5227490"/>
            <a:ext cx="721652" cy="23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F6C51-E166-544E-A94E-546D2FD5CA39}"/>
              </a:ext>
            </a:extLst>
          </p:cNvPr>
          <p:cNvSpPr txBox="1"/>
          <p:nvPr/>
        </p:nvSpPr>
        <p:spPr>
          <a:xfrm>
            <a:off x="3437566" y="4843982"/>
            <a:ext cx="59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5118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2</cp:revision>
  <dcterms:created xsi:type="dcterms:W3CDTF">2019-02-25T18:22:49Z</dcterms:created>
  <dcterms:modified xsi:type="dcterms:W3CDTF">2019-02-25T18:34:43Z</dcterms:modified>
</cp:coreProperties>
</file>