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08" d="100"/>
          <a:sy n="108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3BF4-0197-1142-8A67-EF3DC88F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8BE0D-5A87-A047-93B6-DC06F208D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3170-5D9A-5B4C-92BC-41804EED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EC9A-B8D2-F64B-A966-C6A23E833E3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CA45-C05F-354B-BA97-F68CC200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A49C-600F-C145-955E-814CE051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DC3-E180-3B4E-8D23-61DD932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3B5E-52FD-6A4B-A9A1-290C29FA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3FD32-8AE8-5F47-BD8B-FB73D8AED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8F40-7E6F-B04A-AF00-0773D5BB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EC9A-B8D2-F64B-A966-C6A23E833E3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9654A-AAAE-E549-A405-736AE26C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BB88E-B617-7942-954D-97385A99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DC3-E180-3B4E-8D23-61DD932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135BD-E973-344E-AACE-26224BF2E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66EA5-2E11-3549-8C0A-02C8189F6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CBD96-C6F1-B442-B9CF-B4CA7DBA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EC9A-B8D2-F64B-A966-C6A23E833E3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A80C-7FCB-884E-81EE-1D4040C3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64967-9FBC-984C-91CC-28DB9D43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DC3-E180-3B4E-8D23-61DD932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D566-5364-2048-89EE-39EE995D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9090-C9B6-274D-B93C-E24E55903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527A-E403-0F49-8956-637FDA79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EC9A-B8D2-F64B-A966-C6A23E833E3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A1B7-C049-5D40-971A-EABE7699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B86B7-0F02-8940-A298-68E07AE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DC3-E180-3B4E-8D23-61DD932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22FE-FE27-C640-A499-DE50C235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E040-8BD4-4E43-BA7B-490BE111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2041F-C4C4-BA47-A835-1C288698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EC9A-B8D2-F64B-A966-C6A23E833E3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1DFD0-9BBC-D54D-BEF0-BFB69AB8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3553-902F-1243-8FAC-D9932A54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DC3-E180-3B4E-8D23-61DD932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6F27-012C-EB46-8D48-AB0EB993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3E3D-2EB4-A54E-B2E1-D6091A6AA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21A42-8211-624D-A24A-0027E2B79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9A0AE-901E-8C40-8F41-2D7207AF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EC9A-B8D2-F64B-A966-C6A23E833E3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2CD9-B13E-9D4D-8EA4-FF7D8341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E8AA1-3AF3-6543-87C1-22D4F2C7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DC3-E180-3B4E-8D23-61DD932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6ADB-C1BB-F041-90E8-BB0B1A81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56C0-CB1A-4444-9637-4B4BD4187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5C2A2-C4F5-C941-9811-A741182A4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E7D7C-7C94-8947-85F4-B0AF85A52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1174C-748C-664E-B6F2-2A5A93C48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CC63C-ED6D-B146-9A43-3A279126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EC9A-B8D2-F64B-A966-C6A23E833E3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09E91-2460-094B-A436-94E23625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5E763-1A7F-6841-AF0D-B509AF3A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DC3-E180-3B4E-8D23-61DD932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0DAE-CD1F-684B-A48F-D5136977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09A07-D794-D745-9997-A1128000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EC9A-B8D2-F64B-A966-C6A23E833E3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E06AE-A703-4040-B973-CEED558D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754A0-CBAA-CC4A-AE3A-D0137CB4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DC3-E180-3B4E-8D23-61DD932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C5783-AB93-FD42-8F7B-10B12D8F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EC9A-B8D2-F64B-A966-C6A23E833E3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3BFC0-EE0F-EC4E-81BF-3917A555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85D8B-8730-014C-8ED9-2454FB97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DC3-E180-3B4E-8D23-61DD932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4C27-EF5C-5443-8234-E4F93D8E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E56F-26C5-4F4F-9EFB-2067634C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835B0-34F8-5A49-BCDD-AC00BA2F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ECE52-B633-1348-A75F-1FE52625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EC9A-B8D2-F64B-A966-C6A23E833E3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CE20C-94D3-244F-9DC8-CB467666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126BD-7F59-FB44-9321-85E4759A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DC3-E180-3B4E-8D23-61DD932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5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8F68-CE38-8E45-9E9B-1FC5E12C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EC9E7-02FD-DC44-BB4F-12D5C1EF1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191BB-0B33-7549-AAB3-5CDF0EE11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F32B3-3DC5-A442-AC67-D93789E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EC9A-B8D2-F64B-A966-C6A23E833E3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72884-704B-F24C-B7B3-72DDBCEE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BD21-52CB-FF49-94A6-A43F589F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DC3-E180-3B4E-8D23-61DD932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CF416-E029-5948-98F4-39821B1F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BB480-91F0-D741-90BC-2DE52CE5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978F-9B3A-6640-93E5-A7C151D46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EC9A-B8D2-F64B-A966-C6A23E833E3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CEA8-BDC5-5942-8D60-2183F3B19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59E5-5725-3743-BC3D-5F4D22D55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7DC3-E180-3B4E-8D23-61DD932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F96E4D-7CF5-6F4C-B7B2-CC6C678ADC47}"/>
              </a:ext>
            </a:extLst>
          </p:cNvPr>
          <p:cNvSpPr txBox="1"/>
          <p:nvPr/>
        </p:nvSpPr>
        <p:spPr>
          <a:xfrm>
            <a:off x="2663897" y="1231857"/>
            <a:ext cx="12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RNA-seq </a:t>
            </a:r>
          </a:p>
          <a:p>
            <a:pPr algn="ctr"/>
            <a:r>
              <a:rPr lang="en-US" dirty="0"/>
              <a:t>BAM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70E5-CB76-484D-89A6-06C8C51C9667}"/>
              </a:ext>
            </a:extLst>
          </p:cNvPr>
          <p:cNvSpPr txBox="1"/>
          <p:nvPr/>
        </p:nvSpPr>
        <p:spPr>
          <a:xfrm>
            <a:off x="2592224" y="65201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DNA phased</a:t>
            </a:r>
          </a:p>
          <a:p>
            <a:pPr algn="ctr"/>
            <a:r>
              <a:rPr lang="en-US" dirty="0"/>
              <a:t>VCF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7320B1-39CC-7C4B-8E66-2DC1FE400F99}"/>
              </a:ext>
            </a:extLst>
          </p:cNvPr>
          <p:cNvCxnSpPr>
            <a:cxnSpLocks/>
          </p:cNvCxnSpPr>
          <p:nvPr/>
        </p:nvCxnSpPr>
        <p:spPr>
          <a:xfrm flipV="1">
            <a:off x="4168458" y="1030839"/>
            <a:ext cx="1582220" cy="47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D757E2-EA80-7C46-81B8-5245D582977F}"/>
              </a:ext>
            </a:extLst>
          </p:cNvPr>
          <p:cNvCxnSpPr/>
          <p:nvPr/>
        </p:nvCxnSpPr>
        <p:spPr>
          <a:xfrm>
            <a:off x="4168458" y="319941"/>
            <a:ext cx="158222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EC81DE-5B8B-8D49-ACD6-31152FF15B1A}"/>
              </a:ext>
            </a:extLst>
          </p:cNvPr>
          <p:cNvSpPr txBox="1"/>
          <p:nvPr/>
        </p:nvSpPr>
        <p:spPr>
          <a:xfrm>
            <a:off x="5750678" y="60734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phASER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7AD985-109C-F645-B96D-C1371DD258B9}"/>
              </a:ext>
            </a:extLst>
          </p:cNvPr>
          <p:cNvCxnSpPr/>
          <p:nvPr/>
        </p:nvCxnSpPr>
        <p:spPr>
          <a:xfrm>
            <a:off x="6201317" y="1128174"/>
            <a:ext cx="0" cy="75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F7A75F-67B8-0445-AC9C-DC8FC60B1FFB}"/>
              </a:ext>
            </a:extLst>
          </p:cNvPr>
          <p:cNvSpPr txBox="1"/>
          <p:nvPr/>
        </p:nvSpPr>
        <p:spPr>
          <a:xfrm>
            <a:off x="5483489" y="1871608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haplotype.txt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74C2F3-9A1C-FF4D-BB10-E37B4257F00A}"/>
              </a:ext>
            </a:extLst>
          </p:cNvPr>
          <p:cNvCxnSpPr>
            <a:cxnSpLocks/>
          </p:cNvCxnSpPr>
          <p:nvPr/>
        </p:nvCxnSpPr>
        <p:spPr>
          <a:xfrm>
            <a:off x="6201317" y="2313397"/>
            <a:ext cx="0" cy="4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1FE288-B911-5148-A4A2-26E09BE90AEA}"/>
              </a:ext>
            </a:extLst>
          </p:cNvPr>
          <p:cNvSpPr txBox="1"/>
          <p:nvPr/>
        </p:nvSpPr>
        <p:spPr>
          <a:xfrm>
            <a:off x="4911669" y="2875002"/>
            <a:ext cx="2579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BiocRNAHap</a:t>
            </a:r>
            <a:endParaRPr lang="en-US" dirty="0"/>
          </a:p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vjcitn</a:t>
            </a:r>
            <a:r>
              <a:rPr lang="en-US" sz="1200" dirty="0"/>
              <a:t>/</a:t>
            </a:r>
            <a:r>
              <a:rPr lang="en-US" sz="1200" dirty="0" err="1"/>
              <a:t>BiocRnaHap</a:t>
            </a:r>
            <a:endParaRPr lang="en-US" sz="1200" dirty="0"/>
          </a:p>
        </p:txBody>
      </p:sp>
      <p:pic>
        <p:nvPicPr>
          <p:cNvPr id="1026" name="Picture 2" descr="https://lh4.googleusercontent.com/eH6kg61_UoObi9uTOAs_VRkOipq-hkmshxWpfmBLwzwCh1UUuDwDXsNFTfVTUOi66XILm4WXQp14QZHJwAPe_tpddBvqSYTej9Vjzr98TpTApmlr3tiYkCiu3tbvj7G6hchVBSju">
            <a:extLst>
              <a:ext uri="{FF2B5EF4-FFF2-40B4-BE49-F238E27FC236}">
                <a16:creationId xmlns:a16="http://schemas.microsoft.com/office/drawing/2014/main" id="{B61A8CEC-5CD7-1C49-A9EE-A2185D95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58" y="4298427"/>
            <a:ext cx="7100607" cy="20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p7rVAuSnxpAtEe5P0eVaoKJ-S8fAYUG_GAh4wXhsdtcgzCm6vcDnZz8gJSCfUcPypxJllhRXaBRctXEcjwLt7GvqprOuLBRcnzG_36WP5kczr5Mq2W6P69U89Sp9g4zill4Hgjvp">
            <a:extLst>
              <a:ext uri="{FF2B5EF4-FFF2-40B4-BE49-F238E27FC236}">
                <a16:creationId xmlns:a16="http://schemas.microsoft.com/office/drawing/2014/main" id="{FF3E6299-91E3-FD47-BEF2-EC9763BB3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702" y="3689866"/>
            <a:ext cx="4302967" cy="244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06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2019-06-11T19:34:57Z</cp:lastPrinted>
  <dcterms:created xsi:type="dcterms:W3CDTF">2019-06-11T19:07:22Z</dcterms:created>
  <dcterms:modified xsi:type="dcterms:W3CDTF">2019-06-11T19:35:56Z</dcterms:modified>
</cp:coreProperties>
</file>