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6dce0634c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46dce0634c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6e18091f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6e18091f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6e18091f6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6e18091f6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6dce0634c_2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 Patients with Type 1 Diabetes generate large volumes of data (demographics, lab results, and unique to them, thousands of glucose values/day).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Some form of automation is needed.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46dce0634c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6dce0634c_9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6dce0634c_9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6dce0634c_9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6dce0634c_9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6dce0634c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46dce0634c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6e18091f6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6e18091f6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6e18091f6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6e18091f6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6e18091f6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6e18091f6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6dce0634c_9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6dce0634c_9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2381" y="4800600"/>
            <a:ext cx="9141618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11" y="4750737"/>
            <a:ext cx="9141618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8" name="Google Shape;68;p14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/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2381" y="4800600"/>
            <a:ext cx="9141618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11" y="4750737"/>
            <a:ext cx="9141618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3" name="Google Shape;83;p16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822959" y="1384300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/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2"/>
          </p:nvPr>
        </p:nvSpPr>
        <p:spPr>
          <a:xfrm>
            <a:off x="4663440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/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2"/>
          </p:nvPr>
        </p:nvSpPr>
        <p:spPr>
          <a:xfrm>
            <a:off x="822960" y="1936750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/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3"/>
          </p:nvPr>
        </p:nvSpPr>
        <p:spPr>
          <a:xfrm>
            <a:off x="466344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4"/>
          </p:nvPr>
        </p:nvSpPr>
        <p:spPr>
          <a:xfrm>
            <a:off x="4663440" y="1936750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/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/>
          <p:nvPr/>
        </p:nvSpPr>
        <p:spPr>
          <a:xfrm>
            <a:off x="2381" y="4800600"/>
            <a:ext cx="9141618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11" y="4750737"/>
            <a:ext cx="9141618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600450" y="548640"/>
            <a:ext cx="486918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/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2"/>
          </p:nvPr>
        </p:nvSpPr>
        <p:spPr>
          <a:xfrm>
            <a:off x="342900" y="2194560"/>
            <a:ext cx="2400300" cy="253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dt" idx="10"/>
          </p:nvPr>
        </p:nvSpPr>
        <p:spPr>
          <a:xfrm>
            <a:off x="349134" y="4844839"/>
            <a:ext cx="19638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ftr" idx="11"/>
          </p:nvPr>
        </p:nvSpPr>
        <p:spPr>
          <a:xfrm>
            <a:off x="3600450" y="4844839"/>
            <a:ext cx="3486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/>
          <p:nvPr/>
        </p:nvSpPr>
        <p:spPr>
          <a:xfrm>
            <a:off x="0" y="3714750"/>
            <a:ext cx="9141618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1" y="3686307"/>
            <a:ext cx="9141618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>
            <a:spLocks noGrp="1"/>
          </p:cNvSpPr>
          <p:nvPr>
            <p:ph type="pic" idx="2"/>
          </p:nvPr>
        </p:nvSpPr>
        <p:spPr>
          <a:xfrm>
            <a:off x="11" y="0"/>
            <a:ext cx="9143988" cy="368630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342900" tIns="342900" rIns="0" bIns="34275" anchor="t" anchorCtr="0"/>
          <a:lstStyle>
            <a:lvl1pPr marR="0" lvl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822960" y="4430267"/>
            <a:ext cx="7584948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0" anchor="t" anchorCtr="0"/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 rot="5400000">
            <a:off x="3086100" y="-878839"/>
            <a:ext cx="3017520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0" rIns="34275" bIns="0" anchor="t" anchorCtr="0"/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2381" y="4800600"/>
            <a:ext cx="9141618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11" y="4750737"/>
            <a:ext cx="9141618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 rot="5400000">
            <a:off x="5370480" y="1484279"/>
            <a:ext cx="4318066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 rot="5400000">
            <a:off x="1369979" y="-430246"/>
            <a:ext cx="4318067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0" rIns="34275" bIns="0" anchor="t" anchorCtr="0"/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895149" y="1303384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9" name="Google Shape;59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00110" y="130825"/>
            <a:ext cx="845565" cy="10881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lang="en" sz="4800"/>
              <a:t>Visual Dashboard </a:t>
            </a:r>
            <a:endParaRPr sz="4800"/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lang="en" sz="4800"/>
              <a:t>And Predictive Analytics </a:t>
            </a:r>
            <a:endParaRPr sz="4800"/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lang="en" sz="4800"/>
              <a:t>For Pediatric Endocrinology</a:t>
            </a:r>
            <a:endParaRPr sz="4800"/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U-HACK MED TEAM 10</a:t>
            </a:r>
            <a:endParaRPr sz="2400"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1762" y="877300"/>
            <a:ext cx="1377076" cy="177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to predict the likelihood of patient behavior</a:t>
            </a:r>
            <a:endParaRPr/>
          </a:p>
        </p:txBody>
      </p:sp>
      <p:sp>
        <p:nvSpPr>
          <p:cNvPr id="215" name="Google Shape;215;p34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Autofit/>
          </a:bodyPr>
          <a:lstStyle/>
          <a:p>
            <a:pPr marL="457200" lvl="0" indent="-381000" algn="l" rtl="0">
              <a:spcBef>
                <a:spcPts val="9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Used regression model to predict patient behavior in the following year</a:t>
            </a:r>
            <a:endParaRPr sz="2400"/>
          </a:p>
          <a:p>
            <a:pPr marL="45720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9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Predicted the likelihood that patients will be admitted: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Model does not yet predict the 10% of patients who are readmitted any given year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U-Hack Med!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342900" lvl="0" indent="-3937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“Data is not Knowledge”</a:t>
            </a:r>
            <a:endParaRPr sz="2400"/>
          </a:p>
          <a:p>
            <a:pPr marL="635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342900" lvl="0" indent="-3937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New data is generated daily. </a:t>
            </a:r>
            <a:endParaRPr sz="2400"/>
          </a:p>
          <a:p>
            <a:pPr marL="635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342900" lvl="0" indent="-3937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Physicians often don’t have a team of dedicated developers to create, run, and update software solutions.</a:t>
            </a:r>
            <a:endParaRPr sz="2400"/>
          </a:p>
          <a:p>
            <a:pPr marL="342900" lvl="0" indent="-2413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Calibri"/>
              <a:buNone/>
            </a:pPr>
            <a:endParaRPr sz="1100"/>
          </a:p>
          <a:p>
            <a:pPr marL="6350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None/>
            </a:pP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425" y="162525"/>
            <a:ext cx="6434748" cy="33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550" y="1376300"/>
            <a:ext cx="6434748" cy="325594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/>
        </p:nvSpPr>
        <p:spPr>
          <a:xfrm>
            <a:off x="6545000" y="3546800"/>
            <a:ext cx="2835600" cy="1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- 4 files of raw data (so far)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- 4200+ rows each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- ½ million data points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80400" y="244825"/>
            <a:ext cx="28821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We’re starting with this...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Accepted</a:t>
            </a:r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Autofit/>
          </a:bodyPr>
          <a:lstStyle/>
          <a:p>
            <a:pPr marL="342900" lvl="0" indent="-393700" algn="just" rtl="0">
              <a:spcBef>
                <a:spcPts val="11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Can this data be visualized to better understand what it tells us?</a:t>
            </a:r>
            <a:endParaRPr sz="2400"/>
          </a:p>
          <a:p>
            <a:pPr marL="342900" lvl="0" indent="-393700" algn="just" rtl="0">
              <a:spcBef>
                <a:spcPts val="11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Can the visualization tools empower physicians to update, modify, and explore the data on their own?</a:t>
            </a:r>
            <a:endParaRPr sz="2400"/>
          </a:p>
          <a:p>
            <a:pPr marL="342900" lvl="0" indent="-393700" algn="just" rtl="0">
              <a:spcBef>
                <a:spcPts val="11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Can we use our data for a patient in one year to predict       outcomes in the following year?</a:t>
            </a:r>
            <a:endParaRPr sz="2400"/>
          </a:p>
          <a:p>
            <a:pPr marL="0" lvl="0" indent="0" algn="l" rtl="0">
              <a:spcBef>
                <a:spcPts val="900"/>
              </a:spcBef>
              <a:spcAft>
                <a:spcPts val="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6350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exploration: using a user friendly GUI framework to generate dashboards on the fly.</a:t>
            </a:r>
            <a:endParaRPr sz="2400"/>
          </a:p>
          <a:p>
            <a:pPr marL="6350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Optimization problem to identify patient readmission risk based on available features.</a:t>
            </a:r>
            <a:endParaRPr sz="2400"/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BI On-The-Fly</a:t>
            </a:r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Autofit/>
          </a:bodyPr>
          <a:lstStyle/>
          <a:p>
            <a:pPr marL="457200" lvl="0" indent="-381000" algn="l" rtl="0">
              <a:spcBef>
                <a:spcPts val="9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Because Microsoft BI is a tool available to our team lead, that is quick to learn, can be integrated with R, and lends itself to sustainability, we explored using it as a data visualization tool. 20 hours of learning produced….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4732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open-source approach</a:t>
            </a:r>
            <a:endParaRPr/>
          </a:p>
        </p:txBody>
      </p:sp>
      <p:sp>
        <p:nvSpPr>
          <p:cNvPr id="192" name="Google Shape;192;p32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400"/>
              <a:t>We developed a flask app and leveraged matplotlib to create interactive charts. </a:t>
            </a:r>
            <a:endParaRPr sz="2400"/>
          </a:p>
          <a:p>
            <a:pPr marL="457200" lvl="0" indent="-381000" algn="l" rtl="0">
              <a:spcBef>
                <a:spcPts val="9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User can select any feature of the data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Easily expandable and customizable (for a dev team)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25" y="246800"/>
            <a:ext cx="8942952" cy="448573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3"/>
          <p:cNvSpPr/>
          <p:nvPr/>
        </p:nvSpPr>
        <p:spPr>
          <a:xfrm>
            <a:off x="5540075" y="2232850"/>
            <a:ext cx="1093500" cy="2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3"/>
          <p:cNvSpPr txBox="1"/>
          <p:nvPr/>
        </p:nvSpPr>
        <p:spPr>
          <a:xfrm>
            <a:off x="6693750" y="2112700"/>
            <a:ext cx="15984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Race Distribution</a:t>
            </a:r>
            <a:endParaRPr/>
          </a:p>
        </p:txBody>
      </p:sp>
      <p:grpSp>
        <p:nvGrpSpPr>
          <p:cNvPr id="200" name="Google Shape;200;p33"/>
          <p:cNvGrpSpPr/>
          <p:nvPr/>
        </p:nvGrpSpPr>
        <p:grpSpPr>
          <a:xfrm>
            <a:off x="2870965" y="603244"/>
            <a:ext cx="3907245" cy="2879517"/>
            <a:chOff x="2870965" y="603244"/>
            <a:chExt cx="3907245" cy="2879517"/>
          </a:xfrm>
        </p:grpSpPr>
        <p:grpSp>
          <p:nvGrpSpPr>
            <p:cNvPr id="201" name="Google Shape;201;p33"/>
            <p:cNvGrpSpPr/>
            <p:nvPr/>
          </p:nvGrpSpPr>
          <p:grpSpPr>
            <a:xfrm>
              <a:off x="2870965" y="603244"/>
              <a:ext cx="3907245" cy="2879517"/>
              <a:chOff x="3028425" y="386924"/>
              <a:chExt cx="5803126" cy="4153349"/>
            </a:xfrm>
          </p:grpSpPr>
          <p:pic>
            <p:nvPicPr>
              <p:cNvPr id="202" name="Google Shape;202;p3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028425" y="386924"/>
                <a:ext cx="5803126" cy="415334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3" name="Google Shape;203;p33"/>
              <p:cNvSpPr/>
              <p:nvPr/>
            </p:nvSpPr>
            <p:spPr>
              <a:xfrm>
                <a:off x="3677350" y="718650"/>
                <a:ext cx="1790700" cy="300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4" name="Google Shape;204;p33"/>
            <p:cNvSpPr/>
            <p:nvPr/>
          </p:nvSpPr>
          <p:spPr>
            <a:xfrm>
              <a:off x="2940450" y="603250"/>
              <a:ext cx="1998900" cy="5166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3"/>
            <p:cNvSpPr txBox="1"/>
            <p:nvPr/>
          </p:nvSpPr>
          <p:spPr>
            <a:xfrm>
              <a:off x="3394563" y="603250"/>
              <a:ext cx="25476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Diabetes Type Distribution</a:t>
              </a:r>
              <a:endParaRPr/>
            </a:p>
          </p:txBody>
        </p:sp>
      </p:grpSp>
      <p:grpSp>
        <p:nvGrpSpPr>
          <p:cNvPr id="206" name="Google Shape;206;p33"/>
          <p:cNvGrpSpPr/>
          <p:nvPr/>
        </p:nvGrpSpPr>
        <p:grpSpPr>
          <a:xfrm>
            <a:off x="5372250" y="2004525"/>
            <a:ext cx="3671223" cy="2728002"/>
            <a:chOff x="5372250" y="2004525"/>
            <a:chExt cx="3671223" cy="2728002"/>
          </a:xfrm>
        </p:grpSpPr>
        <p:pic>
          <p:nvPicPr>
            <p:cNvPr id="207" name="Google Shape;207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372250" y="2016550"/>
              <a:ext cx="3671223" cy="2715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33"/>
            <p:cNvSpPr/>
            <p:nvPr/>
          </p:nvSpPr>
          <p:spPr>
            <a:xfrm>
              <a:off x="5407875" y="2004525"/>
              <a:ext cx="1382100" cy="5166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9" name="Google Shape;209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10350" y="106300"/>
            <a:ext cx="877424" cy="11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Office PowerPoint</Application>
  <PresentationFormat>On-screen Show (16:9)</PresentationFormat>
  <Paragraphs>37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Simple Light</vt:lpstr>
      <vt:lpstr>Retrospect</vt:lpstr>
      <vt:lpstr>Visual Dashboard  And Predictive Analytics  For Pediatric Endocrinology</vt:lpstr>
      <vt:lpstr>Problem</vt:lpstr>
      <vt:lpstr>PowerPoint Presentation</vt:lpstr>
      <vt:lpstr>Challenge Accepted</vt:lpstr>
      <vt:lpstr>Plan</vt:lpstr>
      <vt:lpstr>Power BI On-The-Fly</vt:lpstr>
      <vt:lpstr>PowerPoint Presentation</vt:lpstr>
      <vt:lpstr>An open-source approach</vt:lpstr>
      <vt:lpstr>PowerPoint Presentation</vt:lpstr>
      <vt:lpstr>Linear regression to predict the likelihood of patient behavior</vt:lpstr>
      <vt:lpstr>Thank You U-Hack Med!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Dashboard  And Predictive Analytics  For Pediatric Endocrinology</dc:title>
  <dc:creator>Owner</dc:creator>
  <cp:lastModifiedBy>Owner</cp:lastModifiedBy>
  <cp:revision>1</cp:revision>
  <dcterms:modified xsi:type="dcterms:W3CDTF">2018-11-10T22:46:08Z</dcterms:modified>
</cp:coreProperties>
</file>