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3"/>
    <p:restoredTop sz="94662"/>
  </p:normalViewPr>
  <p:slideViewPr>
    <p:cSldViewPr snapToGrid="0" snapToObjects="1">
      <p:cViewPr>
        <p:scale>
          <a:sx n="87" d="100"/>
          <a:sy n="87" d="100"/>
        </p:scale>
        <p:origin x="1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20CA-7BC0-3C45-B079-38A1727A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783C-7DBD-C449-86B7-16032B4CA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8073-3A9C-2448-B247-FD19138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3611-9B11-4548-B409-28E9FDDD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C0E3-EDDD-D648-854C-5C0ED28D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50DA-EAD0-334F-A994-3163CCF0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5C616-895A-4C43-9DFF-A8E03A35A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D319-45AD-3E46-848F-41FCF47A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64B2-A413-E64B-A15B-7B87FDB5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E9D8-A184-1A41-9E2A-148B4D93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2B26-6307-A54B-B67E-9CC827EB8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8686D-4692-CE43-AE13-3EB44C15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56BD-E7C5-1147-BA34-CC10B3AF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DFAA-1445-4F4A-9DF2-0CF8C240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1AF7-5C24-FC49-9CC5-CB4868C3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8824-2F5D-764F-B798-C0457120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3B51-A447-FF49-9B00-693960C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A90D-6456-F14F-B37B-DEAD24E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707A-2FD9-B54E-9C49-C97A5F08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A2EF-819C-D348-BB4F-6BF109D0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7C22-55F1-AD4E-945B-4970A3FF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B69B-2F10-6E43-863C-12E29C23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D110-7EAA-2749-A036-5ED067D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828A-8945-824D-9319-89224512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F6C6-309E-4048-A1D7-251C0DE6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D614-8762-C848-92C9-5F2E5E27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C4F4-43B5-7841-A038-9FB7C445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6FB47-741F-9F48-AE65-642895347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F2321-C1AC-F549-AA30-E73E9641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9D92-226E-114E-A25A-6BCDA78C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457F-029B-B54B-9CB3-E52398C5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4E7C-16D2-E542-A7D5-6CF9A41C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8A452-C114-8346-B91A-7597E98D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B202F-6C16-8F4D-B1FF-107346E3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9F3E8-DBBF-A545-A696-D17B76200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9632A-71CD-3D43-BDAB-7E308BA4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D433A-5CEF-5047-A90B-5A12B7D6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A972B-E3FE-384A-A3D2-DA2A15B8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09022-932D-4243-B180-53386695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0054-A395-3941-A848-4C2CB11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98F3-7419-4C43-BD7A-D7ABA30F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E2C74-20D7-0B42-B7E5-3B8E3402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1E114-0D0A-AE48-9A21-163FD13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096B-A9F3-D644-83F0-87626305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D2AA6-807D-1240-9C26-3C752990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FC7AB-C683-3E49-ADA7-735E2C06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5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CCE-021E-3F46-9FD8-A511FD3B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E99F-B73D-A54B-AB98-345686B8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E398A-DF66-1642-A032-77C0688E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05CC4-BF13-9E45-9D1E-AC304557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07279-7D05-9A42-9BFF-E28C8AB3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FB4A8-1D09-A148-BA56-723CEA6D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03FE-CDFC-8443-B072-18894FAA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05FE6-A473-134D-B58B-C2E67486E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B7340-E078-1344-A886-291F5666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267FD-AF94-0A41-A8F0-7C792D2E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5BC2-3E61-EE47-AFF4-B1659FE7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8C92-AD2F-B849-80C2-6288F86F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CBC8A-C701-654A-905B-35CD9E42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71F8-37C6-AF42-933A-DFBCFA14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1F76-65FB-924C-870F-95FD0026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A1FD-E21C-F240-8946-C3B920FC2572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9E8D-131A-EE47-9026-4A58103BB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7DCC-CD01-E34A-8FA0-45F50A23C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44B2-82F4-B24B-8706-F5EE7C8B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5103F-3CC1-BA43-8EE7-7136A2182E9F}"/>
              </a:ext>
            </a:extLst>
          </p:cNvPr>
          <p:cNvSpPr txBox="1"/>
          <p:nvPr/>
        </p:nvSpPr>
        <p:spPr>
          <a:xfrm>
            <a:off x="62800" y="33948"/>
            <a:ext cx="43749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Embedding Docker</a:t>
            </a:r>
          </a:p>
          <a:p>
            <a:pPr algn="ctr"/>
            <a:r>
              <a:rPr lang="en-US" dirty="0"/>
              <a:t>Seattle SnowHack2019 at Fred Hutch (2/4-6)</a:t>
            </a:r>
          </a:p>
          <a:p>
            <a:pPr algn="ctr"/>
            <a:r>
              <a:rPr lang="en-US" dirty="0"/>
              <a:t>Team Members:</a:t>
            </a:r>
          </a:p>
          <a:p>
            <a:pPr algn="ctr"/>
            <a:r>
              <a:rPr lang="en-US" dirty="0"/>
              <a:t>Aakash Sur</a:t>
            </a:r>
          </a:p>
          <a:p>
            <a:pPr algn="ctr"/>
            <a:r>
              <a:rPr lang="en-US" dirty="0"/>
              <a:t>Dev </a:t>
            </a:r>
            <a:r>
              <a:rPr lang="en-US" dirty="0" err="1"/>
              <a:t>Nambi</a:t>
            </a:r>
            <a:endParaRPr lang="en-US" dirty="0"/>
          </a:p>
          <a:p>
            <a:pPr algn="ctr"/>
            <a:r>
              <a:rPr lang="en-US" dirty="0"/>
              <a:t>Ling-Hong Hung </a:t>
            </a:r>
          </a:p>
          <a:p>
            <a:pPr algn="ctr"/>
            <a:r>
              <a:rPr lang="en-US" dirty="0" err="1"/>
              <a:t>Xingzhi</a:t>
            </a:r>
            <a:r>
              <a:rPr lang="en-US" dirty="0"/>
              <a:t> </a:t>
            </a:r>
            <a:r>
              <a:rPr lang="en-US" dirty="0" err="1"/>
              <a:t>Niu</a:t>
            </a:r>
            <a:endParaRPr lang="en-US" dirty="0"/>
          </a:p>
          <a:p>
            <a:pPr algn="ctr"/>
            <a:r>
              <a:rPr lang="en-US" dirty="0"/>
              <a:t>Vera Diaz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811FB-F556-5E4C-81E6-8710F249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76" y="215143"/>
            <a:ext cx="5862853" cy="64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6AEC-3ACE-204B-BCB6-78BBBC9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E7FF-04FE-1146-803C-9C7A5068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857-856B-4893-9DC7-BFEB52D5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59"/>
            <a:ext cx="10515600" cy="1203649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Progress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C1F5-E58E-4B6E-90C5-E77BE971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r>
              <a:rPr lang="en-US" dirty="0"/>
              <a:t>Done: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has been structured with variant calling workflow, with docker commands.</a:t>
            </a:r>
          </a:p>
          <a:p>
            <a:pPr lvl="2"/>
            <a:r>
              <a:rPr lang="en-US" dirty="0"/>
              <a:t>(FASTQ – VCF) </a:t>
            </a:r>
          </a:p>
          <a:p>
            <a:pPr lvl="1"/>
            <a:r>
              <a:rPr lang="en-US" dirty="0"/>
              <a:t>DATA: </a:t>
            </a:r>
          </a:p>
          <a:p>
            <a:pPr lvl="2"/>
            <a:r>
              <a:rPr lang="en-US" dirty="0"/>
              <a:t>FASTQ files from 1000 genome project </a:t>
            </a:r>
          </a:p>
          <a:p>
            <a:pPr lvl="1"/>
            <a:r>
              <a:rPr lang="en-US" dirty="0"/>
              <a:t>BWA </a:t>
            </a:r>
            <a:r>
              <a:rPr lang="en-US" dirty="0" err="1"/>
              <a:t>samtools</a:t>
            </a:r>
            <a:r>
              <a:rPr lang="en-US" dirty="0"/>
              <a:t> docker container</a:t>
            </a:r>
          </a:p>
          <a:p>
            <a:r>
              <a:rPr lang="en-US" dirty="0"/>
              <a:t>In progress:</a:t>
            </a:r>
          </a:p>
          <a:p>
            <a:pPr lvl="1"/>
            <a:r>
              <a:rPr lang="en-US" dirty="0"/>
              <a:t>Embedding </a:t>
            </a:r>
            <a:r>
              <a:rPr lang="en-US" dirty="0" err="1"/>
              <a:t>nbdocker</a:t>
            </a:r>
            <a:r>
              <a:rPr lang="en-US" dirty="0"/>
              <a:t> commands to the notebook</a:t>
            </a:r>
          </a:p>
          <a:p>
            <a:pPr lvl="1"/>
            <a:r>
              <a:rPr lang="en-US" dirty="0"/>
              <a:t>Small POP data sets that can be stored on git</a:t>
            </a:r>
          </a:p>
          <a:p>
            <a:pPr lvl="1"/>
            <a:r>
              <a:rPr lang="en-US" dirty="0" err="1"/>
              <a:t>parameter_output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Test with GATK4 on </a:t>
            </a:r>
            <a:r>
              <a:rPr lang="en-US" dirty="0" err="1"/>
              <a:t>Kubernetese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8E73-756B-4941-AC99-000B4657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25267-EE20-449B-AAB5-94F08747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9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90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Step 1: Sample Data</vt:lpstr>
      <vt:lpstr>Jupyter Progress </vt:lpstr>
      <vt:lpstr>Jupyter Notebook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Aakash Sur</cp:lastModifiedBy>
  <cp:revision>28</cp:revision>
  <dcterms:created xsi:type="dcterms:W3CDTF">2019-02-04T19:40:13Z</dcterms:created>
  <dcterms:modified xsi:type="dcterms:W3CDTF">2019-02-07T01:11:11Z</dcterms:modified>
</cp:coreProperties>
</file>