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3514-2D11-47C9-8AF1-4F2836ABE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FFAF6-D95C-4EAE-BEA7-FBF554E98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679E-BEDB-4545-9708-E1E1269E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3161-6B7F-4973-9F19-A5D734AE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ED0-9168-4F83-9ED5-FC0A51A4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8CC6-8AEB-45C4-B330-3A529CB5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6E437-C902-4D43-B301-DF9611072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303D-4099-4225-AC56-7F52FDA8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A0E1-66F8-4BBA-B73F-DBE85A59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DF049-5013-4451-8CCE-5D5D4FAE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34193-694D-443E-99B9-9B2CC488B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30B66-798D-4AA4-89BE-2EEF1E6F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A825-99A4-4EBC-B7E4-FA6F2837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E9EF-2BA5-4CB5-83E7-49003C77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41E2-1471-4FD1-9A42-1362DA74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3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FA53-B5B6-45B1-B73B-AE50751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63CC-4E02-4EAB-B11D-48630F67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E806-AA19-4829-98AC-EE73C0A5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BC38-522D-4133-8314-FAED9CF0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8E011-36EC-4B72-A82D-3218FA37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AA9-21CB-49D7-AC77-8CA3F655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0F40-A2A6-4AE2-894B-B37C68A6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3715C-46B1-42EA-9FCC-FFA1A414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08E9-289F-4598-8A1A-C76C879C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57ED-7389-4ADD-B85F-240E7475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5F5B-E7BB-44C0-A374-1EF1A4F1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C0FE-9880-4A06-A294-BBCF714EB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AE4D5-71EC-47A1-B920-79A4D7417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177F0-6001-4A26-A6A0-76485E2A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CD7C-B1AE-4DBD-910B-ED629BAA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69C9-E69C-4215-A461-9948E3CB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ADA7-77E8-4D1B-A8B3-CA3BE11C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A87B-87EC-4537-96F3-775A0874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38B11-7766-4BB4-ACD3-8376D456B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CAD67-4912-4A06-B2D6-9143E3D7A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D34D4-AE32-42F9-9F3E-6FDC20DEF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66124-9F6E-44AA-ABFE-7B7C09B2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36E10-BE2F-4AD7-B9DD-702B9132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F5D83-707F-416D-B935-ADA25969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725E-4921-4200-9348-B3435A25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6C987-1AFC-4AEE-ABD0-B9CA1C3C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1D72C-45B5-4672-8BB7-C39E7E6D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4FCEA-0B74-4A60-9EFD-31DD22DC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BF514-D960-4A64-8118-6096F0B6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5ACF8-B0C1-4931-811E-B1467418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221B-1684-4986-8BF4-315B5282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E63A-ADC6-47AE-AB4A-32B74967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175E-47DC-48D0-AED9-3F8A54A5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F2036-B802-4CCD-B59E-42F26D920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ED5AD-B057-4B5D-A917-348C297D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6AFA-8221-409E-87F1-F807B7F6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BDCBA-54D8-4928-BAEC-08B162B5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FA74-EDFE-4D7E-9AE1-1B276217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783A3-2349-46A3-8C4E-9D7227C8B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606F6-CD39-47CC-BA3F-020A9A231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EFCA-9509-4254-8D9A-3838F877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1A66D-1C08-41DD-B09D-42D0090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E8E7E-D602-49B8-B0A6-C9704CA5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6C984-E9E3-45F1-9804-027324FD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A51C-C26D-4302-AACB-E1054E5B9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60B5-CB1A-4342-8C5A-CF93B6827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A2C4-F26C-4D53-9B1D-5E3967FDC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3783-BB4C-4E3C-8EB9-30E55653F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9964BF-89E7-4487-9CFA-05BBDCCF9A2E}"/>
              </a:ext>
            </a:extLst>
          </p:cNvPr>
          <p:cNvSpPr/>
          <p:nvPr/>
        </p:nvSpPr>
        <p:spPr>
          <a:xfrm>
            <a:off x="2266735" y="540824"/>
            <a:ext cx="1180778" cy="5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 VCF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054F6-4566-40CA-9B5F-335B55B4B904}"/>
              </a:ext>
            </a:extLst>
          </p:cNvPr>
          <p:cNvSpPr/>
          <p:nvPr/>
        </p:nvSpPr>
        <p:spPr>
          <a:xfrm>
            <a:off x="2707673" y="1757661"/>
            <a:ext cx="1457578" cy="117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Expression to VCF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DDC53E-7B00-4319-A119-277DBE8EFFA4}"/>
              </a:ext>
            </a:extLst>
          </p:cNvPr>
          <p:cNvSpPr/>
          <p:nvPr/>
        </p:nvSpPr>
        <p:spPr>
          <a:xfrm>
            <a:off x="3602993" y="540824"/>
            <a:ext cx="944363" cy="5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RNAseq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00CA45-00C7-491C-9A1D-C0823C466D9D}"/>
              </a:ext>
            </a:extLst>
          </p:cNvPr>
          <p:cNvCxnSpPr>
            <a:cxnSpLocks/>
          </p:cNvCxnSpPr>
          <p:nvPr/>
        </p:nvCxnSpPr>
        <p:spPr>
          <a:xfrm>
            <a:off x="2851355" y="1181117"/>
            <a:ext cx="0" cy="53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C4D1D2-505E-4721-962E-B72E4187D132}"/>
              </a:ext>
            </a:extLst>
          </p:cNvPr>
          <p:cNvCxnSpPr>
            <a:cxnSpLocks/>
          </p:cNvCxnSpPr>
          <p:nvPr/>
        </p:nvCxnSpPr>
        <p:spPr>
          <a:xfrm>
            <a:off x="4075174" y="1181117"/>
            <a:ext cx="0" cy="53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FC4075-0AAB-44B4-9C1D-E73BAE009CE4}"/>
              </a:ext>
            </a:extLst>
          </p:cNvPr>
          <p:cNvCxnSpPr>
            <a:cxnSpLocks/>
          </p:cNvCxnSpPr>
          <p:nvPr/>
        </p:nvCxnSpPr>
        <p:spPr>
          <a:xfrm>
            <a:off x="3455561" y="2965618"/>
            <a:ext cx="8048" cy="62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2F2B7F-DC73-417A-BEC5-568C3770D608}"/>
              </a:ext>
            </a:extLst>
          </p:cNvPr>
          <p:cNvSpPr/>
          <p:nvPr/>
        </p:nvSpPr>
        <p:spPr>
          <a:xfrm>
            <a:off x="2354621" y="3648112"/>
            <a:ext cx="2163683" cy="82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 variants associated with gene expression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7B0FD3-B772-4CB8-BF30-F253F38EC984}"/>
              </a:ext>
            </a:extLst>
          </p:cNvPr>
          <p:cNvSpPr txBox="1"/>
          <p:nvPr/>
        </p:nvSpPr>
        <p:spPr>
          <a:xfrm>
            <a:off x="3701021" y="3278781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37DE8BB-1A09-402A-8F03-DA61BA79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22912"/>
              </p:ext>
            </p:extLst>
          </p:nvPr>
        </p:nvGraphicFramePr>
        <p:xfrm>
          <a:off x="7077588" y="5032872"/>
          <a:ext cx="464807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189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951831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  <a:gridCol w="951831">
                  <a:extLst>
                    <a:ext uri="{9D8B030D-6E8A-4147-A177-3AD203B41FA5}">
                      <a16:colId xmlns:a16="http://schemas.microsoft.com/office/drawing/2014/main" val="1355671247"/>
                    </a:ext>
                  </a:extLst>
                </a:gridCol>
                <a:gridCol w="2121221">
                  <a:extLst>
                    <a:ext uri="{9D8B030D-6E8A-4147-A177-3AD203B41FA5}">
                      <a16:colId xmlns:a16="http://schemas.microsoft.com/office/drawing/2014/main" val="2980849436"/>
                    </a:ext>
                  </a:extLst>
                </a:gridCol>
              </a:tblGrid>
              <a:tr h="264538">
                <a:tc>
                  <a:txBody>
                    <a:bodyPr/>
                    <a:lstStyle/>
                    <a:p>
                      <a:r>
                        <a:rPr lang="en-US" sz="1200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# Mut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Mut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MUT:N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CHROM1-POS1-REF1-ALT1; CHROM2-POS2-REF2-ALT2;…N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MUT:N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CHROM1-POS1-REF1-ALT1; CHROM2-POS2-REF2-ALT2;…N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MUT:N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CHROM1-POS1-REF1-ALT1; CHROM2-POS2-REF2-ALT2;…N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F77F0CC-8B40-41DE-9C51-6121D662E7B7}"/>
              </a:ext>
            </a:extLst>
          </p:cNvPr>
          <p:cNvSpPr txBox="1"/>
          <p:nvPr/>
        </p:nvSpPr>
        <p:spPr>
          <a:xfrm>
            <a:off x="2527100" y="172010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CE0364-03BF-4BD6-96B7-912897BA2594}"/>
              </a:ext>
            </a:extLst>
          </p:cNvPr>
          <p:cNvSpPr txBox="1"/>
          <p:nvPr/>
        </p:nvSpPr>
        <p:spPr>
          <a:xfrm>
            <a:off x="3701021" y="171491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8744D62-0CFF-44C3-8584-9FAE0386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01764"/>
              </p:ext>
            </p:extLst>
          </p:nvPr>
        </p:nvGraphicFramePr>
        <p:xfrm>
          <a:off x="1428288" y="5169256"/>
          <a:ext cx="4070641" cy="1354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089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682101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  <a:gridCol w="754450">
                  <a:extLst>
                    <a:ext uri="{9D8B030D-6E8A-4147-A177-3AD203B41FA5}">
                      <a16:colId xmlns:a16="http://schemas.microsoft.com/office/drawing/2014/main" val="331069389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1549816394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2422518400"/>
                    </a:ext>
                  </a:extLst>
                </a:gridCol>
                <a:gridCol w="1214736">
                  <a:extLst>
                    <a:ext uri="{9D8B030D-6E8A-4147-A177-3AD203B41FA5}">
                      <a16:colId xmlns:a16="http://schemas.microsoft.com/office/drawing/2014/main" val="3560297315"/>
                    </a:ext>
                  </a:extLst>
                </a:gridCol>
              </a:tblGrid>
              <a:tr h="266246">
                <a:tc>
                  <a:txBody>
                    <a:bodyPr/>
                    <a:lstStyle/>
                    <a:p>
                      <a:r>
                        <a:rPr lang="en-US" sz="1200" dirty="0"/>
                        <a:t>Mut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Expression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r>
                        <a:rPr lang="en-US" sz="1200" dirty="0"/>
                        <a:t>mut1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PDPN-PRDM2:0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r>
                        <a:rPr lang="en-US" sz="1200" dirty="0"/>
                        <a:t>mut2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PDPN-PRDM2:0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r>
                        <a:rPr lang="en-US" sz="1200" dirty="0"/>
                        <a:t>mut3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PDPN-PRDM2:0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8F9019-1F7D-4588-B88E-CD469895CBA6}"/>
              </a:ext>
            </a:extLst>
          </p:cNvPr>
          <p:cNvCxnSpPr>
            <a:cxnSpLocks/>
          </p:cNvCxnSpPr>
          <p:nvPr/>
        </p:nvCxnSpPr>
        <p:spPr>
          <a:xfrm>
            <a:off x="3450530" y="4556077"/>
            <a:ext cx="0" cy="52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283F62B-D7F3-400E-9158-B782ABA604C9}"/>
              </a:ext>
            </a:extLst>
          </p:cNvPr>
          <p:cNvSpPr/>
          <p:nvPr/>
        </p:nvSpPr>
        <p:spPr>
          <a:xfrm>
            <a:off x="8356738" y="438994"/>
            <a:ext cx="1180778" cy="5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 VCF file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48DA0D-C649-4380-9E75-9C3A5BE40406}"/>
              </a:ext>
            </a:extLst>
          </p:cNvPr>
          <p:cNvSpPr/>
          <p:nvPr/>
        </p:nvSpPr>
        <p:spPr>
          <a:xfrm>
            <a:off x="8797676" y="1655831"/>
            <a:ext cx="1457578" cy="117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VCF to Expression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3D2695-EE4D-4D18-82E0-282F32604438}"/>
              </a:ext>
            </a:extLst>
          </p:cNvPr>
          <p:cNvSpPr/>
          <p:nvPr/>
        </p:nvSpPr>
        <p:spPr>
          <a:xfrm>
            <a:off x="9692996" y="438994"/>
            <a:ext cx="944363" cy="5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RNAseq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D4A6D7-42A2-40F6-97E7-37FD636849D5}"/>
              </a:ext>
            </a:extLst>
          </p:cNvPr>
          <p:cNvCxnSpPr>
            <a:cxnSpLocks/>
          </p:cNvCxnSpPr>
          <p:nvPr/>
        </p:nvCxnSpPr>
        <p:spPr>
          <a:xfrm>
            <a:off x="8941358" y="1079287"/>
            <a:ext cx="0" cy="53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C9C594-82F2-40F7-975C-1F377CAE97F2}"/>
              </a:ext>
            </a:extLst>
          </p:cNvPr>
          <p:cNvCxnSpPr>
            <a:cxnSpLocks/>
          </p:cNvCxnSpPr>
          <p:nvPr/>
        </p:nvCxnSpPr>
        <p:spPr>
          <a:xfrm>
            <a:off x="10165177" y="1079287"/>
            <a:ext cx="0" cy="53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2871DA-DFCB-408C-9958-4B4A411CEEA1}"/>
              </a:ext>
            </a:extLst>
          </p:cNvPr>
          <p:cNvCxnSpPr>
            <a:cxnSpLocks/>
          </p:cNvCxnSpPr>
          <p:nvPr/>
        </p:nvCxnSpPr>
        <p:spPr>
          <a:xfrm>
            <a:off x="9545564" y="2863788"/>
            <a:ext cx="8048" cy="62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2A5F8ED-5D1F-402F-8852-63BCDF092DEE}"/>
              </a:ext>
            </a:extLst>
          </p:cNvPr>
          <p:cNvSpPr/>
          <p:nvPr/>
        </p:nvSpPr>
        <p:spPr>
          <a:xfrm>
            <a:off x="8444624" y="3546282"/>
            <a:ext cx="2163683" cy="82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expression with associated variants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454EEA-B840-44BB-965D-2C27DDC490FE}"/>
              </a:ext>
            </a:extLst>
          </p:cNvPr>
          <p:cNvSpPr txBox="1"/>
          <p:nvPr/>
        </p:nvSpPr>
        <p:spPr>
          <a:xfrm>
            <a:off x="9791024" y="3176951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F31EA9-E21D-4138-A44C-6D94F6524658}"/>
              </a:ext>
            </a:extLst>
          </p:cNvPr>
          <p:cNvSpPr txBox="1"/>
          <p:nvPr/>
        </p:nvSpPr>
        <p:spPr>
          <a:xfrm>
            <a:off x="8617103" y="70180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C4A717-EE38-4E48-8310-AF9181520AAE}"/>
              </a:ext>
            </a:extLst>
          </p:cNvPr>
          <p:cNvSpPr txBox="1"/>
          <p:nvPr/>
        </p:nvSpPr>
        <p:spPr>
          <a:xfrm>
            <a:off x="9791024" y="69661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AD17EDA-AE59-4B08-8881-8AD11047B86B}"/>
              </a:ext>
            </a:extLst>
          </p:cNvPr>
          <p:cNvCxnSpPr>
            <a:cxnSpLocks/>
          </p:cNvCxnSpPr>
          <p:nvPr/>
        </p:nvCxnSpPr>
        <p:spPr>
          <a:xfrm>
            <a:off x="9526465" y="4426111"/>
            <a:ext cx="0" cy="52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FAB5CD2-E20F-41DA-8235-89A138A1FF8F}"/>
              </a:ext>
            </a:extLst>
          </p:cNvPr>
          <p:cNvSpPr txBox="1"/>
          <p:nvPr/>
        </p:nvSpPr>
        <p:spPr>
          <a:xfrm>
            <a:off x="579961" y="243154"/>
            <a:ext cx="12612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PROCESS A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Expression to VCF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A2B92F-81F6-405A-8BDB-20830C196261}"/>
              </a:ext>
            </a:extLst>
          </p:cNvPr>
          <p:cNvSpPr txBox="1"/>
          <p:nvPr/>
        </p:nvSpPr>
        <p:spPr>
          <a:xfrm>
            <a:off x="6679677" y="243154"/>
            <a:ext cx="13478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PROCESS B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VCF to Expression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71B792-10DD-4546-A107-E6D9F1042C56}"/>
              </a:ext>
            </a:extLst>
          </p:cNvPr>
          <p:cNvCxnSpPr/>
          <p:nvPr/>
        </p:nvCxnSpPr>
        <p:spPr>
          <a:xfrm>
            <a:off x="6288258" y="829968"/>
            <a:ext cx="0" cy="479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8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9964BF-89E7-4487-9CFA-05BBDCCF9A2E}"/>
              </a:ext>
            </a:extLst>
          </p:cNvPr>
          <p:cNvSpPr/>
          <p:nvPr/>
        </p:nvSpPr>
        <p:spPr>
          <a:xfrm>
            <a:off x="2860141" y="530694"/>
            <a:ext cx="1180778" cy="578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VCF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054F6-4566-40CA-9B5F-335B55B4B904}"/>
              </a:ext>
            </a:extLst>
          </p:cNvPr>
          <p:cNvSpPr/>
          <p:nvPr/>
        </p:nvSpPr>
        <p:spPr>
          <a:xfrm>
            <a:off x="2354621" y="1757661"/>
            <a:ext cx="2139538" cy="117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VCF to promoter annotation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00CA45-00C7-491C-9A1D-C0823C466D9D}"/>
              </a:ext>
            </a:extLst>
          </p:cNvPr>
          <p:cNvCxnSpPr>
            <a:cxnSpLocks/>
          </p:cNvCxnSpPr>
          <p:nvPr/>
        </p:nvCxnSpPr>
        <p:spPr>
          <a:xfrm>
            <a:off x="3444761" y="1170987"/>
            <a:ext cx="0" cy="53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FC4075-0AAB-44B4-9C1D-E73BAE009CE4}"/>
              </a:ext>
            </a:extLst>
          </p:cNvPr>
          <p:cNvCxnSpPr>
            <a:cxnSpLocks/>
          </p:cNvCxnSpPr>
          <p:nvPr/>
        </p:nvCxnSpPr>
        <p:spPr>
          <a:xfrm>
            <a:off x="3455561" y="2965618"/>
            <a:ext cx="8048" cy="62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2F2B7F-DC73-417A-BEC5-568C3770D608}"/>
              </a:ext>
            </a:extLst>
          </p:cNvPr>
          <p:cNvSpPr/>
          <p:nvPr/>
        </p:nvSpPr>
        <p:spPr>
          <a:xfrm>
            <a:off x="2354621" y="3648112"/>
            <a:ext cx="2163683" cy="824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Variants associated with promoter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7B0FD3-B772-4CB8-BF30-F253F38EC984}"/>
              </a:ext>
            </a:extLst>
          </p:cNvPr>
          <p:cNvSpPr txBox="1"/>
          <p:nvPr/>
        </p:nvSpPr>
        <p:spPr>
          <a:xfrm>
            <a:off x="3701021" y="3278781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77F0CC-8B40-41DE-9C51-6121D662E7B7}"/>
              </a:ext>
            </a:extLst>
          </p:cNvPr>
          <p:cNvSpPr txBox="1"/>
          <p:nvPr/>
        </p:nvSpPr>
        <p:spPr>
          <a:xfrm>
            <a:off x="3120506" y="161880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8744D62-0CFF-44C3-8584-9FAE0386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67776"/>
              </p:ext>
            </p:extLst>
          </p:nvPr>
        </p:nvGraphicFramePr>
        <p:xfrm>
          <a:off x="1076596" y="5258513"/>
          <a:ext cx="4774026" cy="1354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089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682101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  <a:gridCol w="754450">
                  <a:extLst>
                    <a:ext uri="{9D8B030D-6E8A-4147-A177-3AD203B41FA5}">
                      <a16:colId xmlns:a16="http://schemas.microsoft.com/office/drawing/2014/main" val="331069389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1549816394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2422518400"/>
                    </a:ext>
                  </a:extLst>
                </a:gridCol>
                <a:gridCol w="1918121">
                  <a:extLst>
                    <a:ext uri="{9D8B030D-6E8A-4147-A177-3AD203B41FA5}">
                      <a16:colId xmlns:a16="http://schemas.microsoft.com/office/drawing/2014/main" val="3560297315"/>
                    </a:ext>
                  </a:extLst>
                </a:gridCol>
              </a:tblGrid>
              <a:tr h="266246">
                <a:tc>
                  <a:txBody>
                    <a:bodyPr/>
                    <a:lstStyle/>
                    <a:p>
                      <a:r>
                        <a:rPr lang="en-US" sz="1200" dirty="0"/>
                        <a:t>Mut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Promoter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r>
                        <a:rPr lang="en-US" sz="1200" dirty="0"/>
                        <a:t>mut1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GAPDHP2:internal_hit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r>
                        <a:rPr lang="en-US" sz="1200" dirty="0"/>
                        <a:t>mut2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RRBP1:internal_hit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r>
                        <a:rPr lang="en-US" sz="1200" dirty="0"/>
                        <a:t>mut3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POLR3F:internal_hi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8F9019-1F7D-4588-B88E-CD469895CBA6}"/>
              </a:ext>
            </a:extLst>
          </p:cNvPr>
          <p:cNvCxnSpPr>
            <a:cxnSpLocks/>
          </p:cNvCxnSpPr>
          <p:nvPr/>
        </p:nvCxnSpPr>
        <p:spPr>
          <a:xfrm>
            <a:off x="3450530" y="4556077"/>
            <a:ext cx="0" cy="52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FAB5CD2-E20F-41DA-8235-89A138A1FF8F}"/>
              </a:ext>
            </a:extLst>
          </p:cNvPr>
          <p:cNvSpPr txBox="1"/>
          <p:nvPr/>
        </p:nvSpPr>
        <p:spPr>
          <a:xfrm>
            <a:off x="579960" y="243154"/>
            <a:ext cx="15020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PROCESS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VCF Promoter Annotation</a:t>
            </a:r>
          </a:p>
        </p:txBody>
      </p:sp>
    </p:spTree>
    <p:extLst>
      <p:ext uri="{BB962C8B-B14F-4D97-AF65-F5344CB8AC3E}">
        <p14:creationId xmlns:p14="http://schemas.microsoft.com/office/powerpoint/2010/main" val="259413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159</Words>
  <Application>Microsoft Office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</dc:creator>
  <cp:lastModifiedBy>Kelly</cp:lastModifiedBy>
  <cp:revision>38</cp:revision>
  <dcterms:created xsi:type="dcterms:W3CDTF">2018-08-06T15:38:59Z</dcterms:created>
  <dcterms:modified xsi:type="dcterms:W3CDTF">2018-08-08T20:37:59Z</dcterms:modified>
</cp:coreProperties>
</file>