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3514-2D11-47C9-8AF1-4F2836ABE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FFAF6-D95C-4EAE-BEA7-FBF554E98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E679E-BEDB-4545-9708-E1E1269E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83161-6B7F-4973-9F19-A5D734AE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EED0-9168-4F83-9ED5-FC0A51A4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9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8CC6-8AEB-45C4-B330-3A529CB5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6E437-C902-4D43-B301-DF9611072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D303D-4099-4225-AC56-7F52FDA8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8A0E1-66F8-4BBA-B73F-DBE85A59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DF049-5013-4451-8CCE-5D5D4FAE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8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34193-694D-443E-99B9-9B2CC488B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30B66-798D-4AA4-89BE-2EEF1E6FA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6A825-99A4-4EBC-B7E4-FA6F2837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8E9EF-2BA5-4CB5-83E7-49003C77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041E2-1471-4FD1-9A42-1362DA74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3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FA53-B5B6-45B1-B73B-AE507519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63CC-4E02-4EAB-B11D-48630F678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2E806-AA19-4829-98AC-EE73C0A5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8BC38-522D-4133-8314-FAED9CF0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8E011-36EC-4B72-A82D-3218FA37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4AA9-21CB-49D7-AC77-8CA3F655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C0F40-A2A6-4AE2-894B-B37C68A69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3715C-46B1-42EA-9FCC-FFA1A414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908E9-289F-4598-8A1A-C76C879C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B57ED-7389-4ADD-B85F-240E7475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9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5F5B-E7BB-44C0-A374-1EF1A4F1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C0FE-9880-4A06-A294-BBCF714EB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AE4D5-71EC-47A1-B920-79A4D7417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177F0-6001-4A26-A6A0-76485E2A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7CD7C-B1AE-4DBD-910B-ED629BAA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869C9-E69C-4215-A461-9948E3CB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3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ADA7-77E8-4D1B-A8B3-CA3BE11C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DA87B-87EC-4537-96F3-775A0874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38B11-7766-4BB4-ACD3-8376D456B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CAD67-4912-4A06-B2D6-9143E3D7A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D34D4-AE32-42F9-9F3E-6FDC20DEF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66124-9F6E-44AA-ABFE-7B7C09B2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36E10-BE2F-4AD7-B9DD-702B9132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F5D83-707F-416D-B935-ADA25969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725E-4921-4200-9348-B3435A25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6C987-1AFC-4AEE-ABD0-B9CA1C3C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1D72C-45B5-4672-8BB7-C39E7E6D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4FCEA-0B74-4A60-9EFD-31DD22DC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9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BF514-D960-4A64-8118-6096F0B6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5ACF8-B0C1-4931-811E-B1467418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A221B-1684-4986-8BF4-315B5282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7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E63A-ADC6-47AE-AB4A-32B74967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3175E-47DC-48D0-AED9-3F8A54A5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F2036-B802-4CCD-B59E-42F26D920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ED5AD-B057-4B5D-A917-348C297D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A6AFA-8221-409E-87F1-F807B7F6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BDCBA-54D8-4928-BAEC-08B162B5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3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FA74-EDFE-4D7E-9AE1-1B276217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783A3-2349-46A3-8C4E-9D7227C8B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606F6-CD39-47CC-BA3F-020A9A231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4EFCA-9509-4254-8D9A-3838F877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1A66D-1C08-41DD-B09D-42D0090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E8E7E-D602-49B8-B0A6-C9704CA5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8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6C984-E9E3-45F1-9804-027324FD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6A51C-C26D-4302-AACB-E1054E5B9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860B5-CB1A-4342-8C5A-CF93B6827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BF7F0-0616-4455-B9A4-A37F3946CD6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8A2C4-F26C-4D53-9B1D-5E3967FDC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3783-BB4C-4E3C-8EB9-30E55653F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0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61D874-4CF6-49DF-9693-390E0EE0C06B}"/>
              </a:ext>
            </a:extLst>
          </p:cNvPr>
          <p:cNvSpPr/>
          <p:nvPr/>
        </p:nvSpPr>
        <p:spPr>
          <a:xfrm>
            <a:off x="3574102" y="697739"/>
            <a:ext cx="1509560" cy="1641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 expression, annotated with its mutations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199F92-B5B5-44CC-BD56-2F6FFCDBB0B4}"/>
              </a:ext>
            </a:extLst>
          </p:cNvPr>
          <p:cNvSpPr/>
          <p:nvPr/>
        </p:nvSpPr>
        <p:spPr>
          <a:xfrm>
            <a:off x="6852738" y="1761344"/>
            <a:ext cx="1427448" cy="57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RNAseq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7B4142A-9D50-40F1-98A2-4559EA4B050B}"/>
              </a:ext>
            </a:extLst>
          </p:cNvPr>
          <p:cNvGraphicFramePr>
            <a:graphicFrameLocks noGrp="1"/>
          </p:cNvGraphicFramePr>
          <p:nvPr/>
        </p:nvGraphicFramePr>
        <p:xfrm>
          <a:off x="874552" y="3780281"/>
          <a:ext cx="248125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589">
                  <a:extLst>
                    <a:ext uri="{9D8B030D-6E8A-4147-A177-3AD203B41FA5}">
                      <a16:colId xmlns:a16="http://schemas.microsoft.com/office/drawing/2014/main" val="2924492873"/>
                    </a:ext>
                  </a:extLst>
                </a:gridCol>
                <a:gridCol w="1829664">
                  <a:extLst>
                    <a:ext uri="{9D8B030D-6E8A-4147-A177-3AD203B41FA5}">
                      <a16:colId xmlns:a16="http://schemas.microsoft.com/office/drawing/2014/main" val="925019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CHROM | POS | REF | 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87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mut1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54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mut2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62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mut3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35708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AF2C8E-EA13-408D-89AE-43E38401999D}"/>
              </a:ext>
            </a:extLst>
          </p:cNvPr>
          <p:cNvGraphicFramePr>
            <a:graphicFrameLocks noGrp="1"/>
          </p:cNvGraphicFramePr>
          <p:nvPr/>
        </p:nvGraphicFramePr>
        <p:xfrm>
          <a:off x="8494298" y="888389"/>
          <a:ext cx="164387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113">
                  <a:extLst>
                    <a:ext uri="{9D8B030D-6E8A-4147-A177-3AD203B41FA5}">
                      <a16:colId xmlns:a16="http://schemas.microsoft.com/office/drawing/2014/main" val="2924492873"/>
                    </a:ext>
                  </a:extLst>
                </a:gridCol>
                <a:gridCol w="954763">
                  <a:extLst>
                    <a:ext uri="{9D8B030D-6E8A-4147-A177-3AD203B41FA5}">
                      <a16:colId xmlns:a16="http://schemas.microsoft.com/office/drawing/2014/main" val="925019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87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54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62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357084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0AC02-F620-4489-85F6-26BA11619F11}"/>
              </a:ext>
            </a:extLst>
          </p:cNvPr>
          <p:cNvCxnSpPr/>
          <p:nvPr/>
        </p:nvCxnSpPr>
        <p:spPr>
          <a:xfrm flipH="1">
            <a:off x="5288127" y="2050488"/>
            <a:ext cx="135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1E7C07-DF23-4DB7-BFB2-7F8472DCCD78}"/>
              </a:ext>
            </a:extLst>
          </p:cNvPr>
          <p:cNvCxnSpPr>
            <a:cxnSpLocks/>
          </p:cNvCxnSpPr>
          <p:nvPr/>
        </p:nvCxnSpPr>
        <p:spPr>
          <a:xfrm>
            <a:off x="5281837" y="4122477"/>
            <a:ext cx="1306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85FAA4B-07DF-42F3-959B-8EBCC3AF4BA5}"/>
              </a:ext>
            </a:extLst>
          </p:cNvPr>
          <p:cNvSpPr/>
          <p:nvPr/>
        </p:nvSpPr>
        <p:spPr>
          <a:xfrm>
            <a:off x="3574102" y="3750796"/>
            <a:ext cx="1505957" cy="57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VCF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E57AF-59B0-4FC0-A48E-ABB17F4430F0}"/>
              </a:ext>
            </a:extLst>
          </p:cNvPr>
          <p:cNvSpPr/>
          <p:nvPr/>
        </p:nvSpPr>
        <p:spPr>
          <a:xfrm>
            <a:off x="6837673" y="3780281"/>
            <a:ext cx="1457578" cy="109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Mutations, annotated with its gene expression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537309C-685E-4FBF-9709-7B4874EADA51}"/>
              </a:ext>
            </a:extLst>
          </p:cNvPr>
          <p:cNvGraphicFramePr>
            <a:graphicFrameLocks noGrp="1"/>
          </p:cNvGraphicFramePr>
          <p:nvPr/>
        </p:nvGraphicFramePr>
        <p:xfrm>
          <a:off x="154745" y="587032"/>
          <a:ext cx="3201361" cy="193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611">
                  <a:extLst>
                    <a:ext uri="{9D8B030D-6E8A-4147-A177-3AD203B41FA5}">
                      <a16:colId xmlns:a16="http://schemas.microsoft.com/office/drawing/2014/main" val="2924492873"/>
                    </a:ext>
                  </a:extLst>
                </a:gridCol>
                <a:gridCol w="855053">
                  <a:extLst>
                    <a:ext uri="{9D8B030D-6E8A-4147-A177-3AD203B41FA5}">
                      <a16:colId xmlns:a16="http://schemas.microsoft.com/office/drawing/2014/main" val="925019660"/>
                    </a:ext>
                  </a:extLst>
                </a:gridCol>
                <a:gridCol w="1400697">
                  <a:extLst>
                    <a:ext uri="{9D8B030D-6E8A-4147-A177-3AD203B41FA5}">
                      <a16:colId xmlns:a16="http://schemas.microsoft.com/office/drawing/2014/main" val="2980849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7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CHROM1-POS1-REF1-ALT1; CHROM2-POS2-REF2-ALT2; etc.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4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62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5708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13F4EB9-5897-413D-9317-3E7FC84C966B}"/>
              </a:ext>
            </a:extLst>
          </p:cNvPr>
          <p:cNvGraphicFramePr>
            <a:graphicFrameLocks noGrp="1"/>
          </p:cNvGraphicFramePr>
          <p:nvPr/>
        </p:nvGraphicFramePr>
        <p:xfrm>
          <a:off x="8494297" y="3780281"/>
          <a:ext cx="343510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994">
                  <a:extLst>
                    <a:ext uri="{9D8B030D-6E8A-4147-A177-3AD203B41FA5}">
                      <a16:colId xmlns:a16="http://schemas.microsoft.com/office/drawing/2014/main" val="2924492873"/>
                    </a:ext>
                  </a:extLst>
                </a:gridCol>
                <a:gridCol w="1834644">
                  <a:extLst>
                    <a:ext uri="{9D8B030D-6E8A-4147-A177-3AD203B41FA5}">
                      <a16:colId xmlns:a16="http://schemas.microsoft.com/office/drawing/2014/main" val="925019660"/>
                    </a:ext>
                  </a:extLst>
                </a:gridCol>
                <a:gridCol w="928468">
                  <a:extLst>
                    <a:ext uri="{9D8B030D-6E8A-4147-A177-3AD203B41FA5}">
                      <a16:colId xmlns:a16="http://schemas.microsoft.com/office/drawing/2014/main" val="3341469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CHROM | POS | REF | 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7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mut1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4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mut2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62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mut3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57084"/>
                  </a:ext>
                </a:extLst>
              </a:tr>
            </a:tbl>
          </a:graphicData>
        </a:graphic>
      </p:graphicFrame>
      <p:sp>
        <p:nvSpPr>
          <p:cNvPr id="26" name="Arc 25">
            <a:extLst>
              <a:ext uri="{FF2B5EF4-FFF2-40B4-BE49-F238E27FC236}">
                <a16:creationId xmlns:a16="http://schemas.microsoft.com/office/drawing/2014/main" id="{2AA3C94B-2C2E-4E4E-AE2A-7B005B64AE32}"/>
              </a:ext>
            </a:extLst>
          </p:cNvPr>
          <p:cNvSpPr/>
          <p:nvPr/>
        </p:nvSpPr>
        <p:spPr>
          <a:xfrm flipH="1">
            <a:off x="5247097" y="4122477"/>
            <a:ext cx="713725" cy="2163129"/>
          </a:xfrm>
          <a:prstGeom prst="arc">
            <a:avLst>
              <a:gd name="adj1" fmla="val 16200000"/>
              <a:gd name="adj2" fmla="val 211557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BED0BF-2E9C-4894-A4B5-494D7C5CF63B}"/>
              </a:ext>
            </a:extLst>
          </p:cNvPr>
          <p:cNvSpPr/>
          <p:nvPr/>
        </p:nvSpPr>
        <p:spPr>
          <a:xfrm>
            <a:off x="4499833" y="5263641"/>
            <a:ext cx="1427448" cy="57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RNAseq</a:t>
            </a:r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196CBC05-CE0A-4629-84B9-347C5FA92794}"/>
              </a:ext>
            </a:extLst>
          </p:cNvPr>
          <p:cNvSpPr/>
          <p:nvPr/>
        </p:nvSpPr>
        <p:spPr>
          <a:xfrm flipV="1">
            <a:off x="5567018" y="397409"/>
            <a:ext cx="1143992" cy="1641893"/>
          </a:xfrm>
          <a:prstGeom prst="arc">
            <a:avLst>
              <a:gd name="adj1" fmla="val 16200000"/>
              <a:gd name="adj2" fmla="val 211557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E6D5B3-5AB1-40AA-ACD0-0E08F29E3B19}"/>
              </a:ext>
            </a:extLst>
          </p:cNvPr>
          <p:cNvSpPr/>
          <p:nvPr/>
        </p:nvSpPr>
        <p:spPr>
          <a:xfrm>
            <a:off x="5855228" y="651088"/>
            <a:ext cx="1427448" cy="57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VCF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3A9D41-CC7D-4D41-97D8-2CAB15C22AD9}"/>
              </a:ext>
            </a:extLst>
          </p:cNvPr>
          <p:cNvSpPr txBox="1"/>
          <p:nvPr/>
        </p:nvSpPr>
        <p:spPr>
          <a:xfrm>
            <a:off x="5303816" y="2901817"/>
            <a:ext cx="14425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Annotation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B4B4C2-9B1E-4B09-B6FE-1E1328D6DACB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6025073" y="2256019"/>
            <a:ext cx="0" cy="64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8BF949-2D02-4564-BC9E-8C6482F4B80C}"/>
              </a:ext>
            </a:extLst>
          </p:cNvPr>
          <p:cNvCxnSpPr>
            <a:cxnSpLocks/>
          </p:cNvCxnSpPr>
          <p:nvPr/>
        </p:nvCxnSpPr>
        <p:spPr>
          <a:xfrm>
            <a:off x="6025073" y="3434487"/>
            <a:ext cx="0" cy="63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2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61D874-4CF6-49DF-9693-390E0EE0C06B}"/>
              </a:ext>
            </a:extLst>
          </p:cNvPr>
          <p:cNvSpPr/>
          <p:nvPr/>
        </p:nvSpPr>
        <p:spPr>
          <a:xfrm>
            <a:off x="3574102" y="697739"/>
            <a:ext cx="1509560" cy="16418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Promoter region, annotated with its mutations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199F92-B5B5-44CC-BD56-2F6FFCDBB0B4}"/>
              </a:ext>
            </a:extLst>
          </p:cNvPr>
          <p:cNvSpPr/>
          <p:nvPr/>
        </p:nvSpPr>
        <p:spPr>
          <a:xfrm>
            <a:off x="6852738" y="1761344"/>
            <a:ext cx="1427448" cy="5782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Promoter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7B4142A-9D50-40F1-98A2-4559EA4B050B}"/>
              </a:ext>
            </a:extLst>
          </p:cNvPr>
          <p:cNvGraphicFramePr>
            <a:graphicFrameLocks noGrp="1"/>
          </p:cNvGraphicFramePr>
          <p:nvPr/>
        </p:nvGraphicFramePr>
        <p:xfrm>
          <a:off x="874552" y="3780281"/>
          <a:ext cx="248125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589">
                  <a:extLst>
                    <a:ext uri="{9D8B030D-6E8A-4147-A177-3AD203B41FA5}">
                      <a16:colId xmlns:a16="http://schemas.microsoft.com/office/drawing/2014/main" val="2924492873"/>
                    </a:ext>
                  </a:extLst>
                </a:gridCol>
                <a:gridCol w="1829664">
                  <a:extLst>
                    <a:ext uri="{9D8B030D-6E8A-4147-A177-3AD203B41FA5}">
                      <a16:colId xmlns:a16="http://schemas.microsoft.com/office/drawing/2014/main" val="925019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CHROM | POS | REF | 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87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mut1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54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mut2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62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mut3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35708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AF2C8E-EA13-408D-89AE-43E384019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1358"/>
              </p:ext>
            </p:extLst>
          </p:nvPr>
        </p:nvGraphicFramePr>
        <p:xfrm>
          <a:off x="8494297" y="888389"/>
          <a:ext cx="20986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764">
                  <a:extLst>
                    <a:ext uri="{9D8B030D-6E8A-4147-A177-3AD203B41FA5}">
                      <a16:colId xmlns:a16="http://schemas.microsoft.com/office/drawing/2014/main" val="2924492873"/>
                    </a:ext>
                  </a:extLst>
                </a:gridCol>
                <a:gridCol w="1218911">
                  <a:extLst>
                    <a:ext uri="{9D8B030D-6E8A-4147-A177-3AD203B41FA5}">
                      <a16:colId xmlns:a16="http://schemas.microsoft.com/office/drawing/2014/main" val="925019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Promoter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87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promoterA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54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promoterB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62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promoterC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357084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0AC02-F620-4489-85F6-26BA11619F11}"/>
              </a:ext>
            </a:extLst>
          </p:cNvPr>
          <p:cNvCxnSpPr/>
          <p:nvPr/>
        </p:nvCxnSpPr>
        <p:spPr>
          <a:xfrm flipH="1">
            <a:off x="5288127" y="2050488"/>
            <a:ext cx="135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1E7C07-DF23-4DB7-BFB2-7F8472DCCD78}"/>
              </a:ext>
            </a:extLst>
          </p:cNvPr>
          <p:cNvCxnSpPr>
            <a:cxnSpLocks/>
          </p:cNvCxnSpPr>
          <p:nvPr/>
        </p:nvCxnSpPr>
        <p:spPr>
          <a:xfrm>
            <a:off x="5281837" y="4122477"/>
            <a:ext cx="1306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85FAA4B-07DF-42F3-959B-8EBCC3AF4BA5}"/>
              </a:ext>
            </a:extLst>
          </p:cNvPr>
          <p:cNvSpPr/>
          <p:nvPr/>
        </p:nvSpPr>
        <p:spPr>
          <a:xfrm>
            <a:off x="3574102" y="3750796"/>
            <a:ext cx="1505957" cy="5782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VCF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E57AF-59B0-4FC0-A48E-ABB17F4430F0}"/>
              </a:ext>
            </a:extLst>
          </p:cNvPr>
          <p:cNvSpPr/>
          <p:nvPr/>
        </p:nvSpPr>
        <p:spPr>
          <a:xfrm>
            <a:off x="6837673" y="3780280"/>
            <a:ext cx="1457578" cy="1483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Mutations, annotated with its promoter region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537309C-685E-4FBF-9709-7B4874EAD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33507"/>
              </p:ext>
            </p:extLst>
          </p:nvPr>
        </p:nvGraphicFramePr>
        <p:xfrm>
          <a:off x="154745" y="587032"/>
          <a:ext cx="3201361" cy="193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611">
                  <a:extLst>
                    <a:ext uri="{9D8B030D-6E8A-4147-A177-3AD203B41FA5}">
                      <a16:colId xmlns:a16="http://schemas.microsoft.com/office/drawing/2014/main" val="2924492873"/>
                    </a:ext>
                  </a:extLst>
                </a:gridCol>
                <a:gridCol w="855053">
                  <a:extLst>
                    <a:ext uri="{9D8B030D-6E8A-4147-A177-3AD203B41FA5}">
                      <a16:colId xmlns:a16="http://schemas.microsoft.com/office/drawing/2014/main" val="925019660"/>
                    </a:ext>
                  </a:extLst>
                </a:gridCol>
                <a:gridCol w="1400697">
                  <a:extLst>
                    <a:ext uri="{9D8B030D-6E8A-4147-A177-3AD203B41FA5}">
                      <a16:colId xmlns:a16="http://schemas.microsoft.com/office/drawing/2014/main" val="2980849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Promoter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7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promoterA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CHROM1-POS1-REF1-ALT1; CHROM2-POS2-REF2-ALT2; etc.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4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promoterB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62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promoterC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5708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13F4EB9-5897-413D-9317-3E7FC84C9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47816"/>
              </p:ext>
            </p:extLst>
          </p:nvPr>
        </p:nvGraphicFramePr>
        <p:xfrm>
          <a:off x="8494297" y="3780281"/>
          <a:ext cx="343510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994">
                  <a:extLst>
                    <a:ext uri="{9D8B030D-6E8A-4147-A177-3AD203B41FA5}">
                      <a16:colId xmlns:a16="http://schemas.microsoft.com/office/drawing/2014/main" val="2924492873"/>
                    </a:ext>
                  </a:extLst>
                </a:gridCol>
                <a:gridCol w="1834644">
                  <a:extLst>
                    <a:ext uri="{9D8B030D-6E8A-4147-A177-3AD203B41FA5}">
                      <a16:colId xmlns:a16="http://schemas.microsoft.com/office/drawing/2014/main" val="925019660"/>
                    </a:ext>
                  </a:extLst>
                </a:gridCol>
                <a:gridCol w="928468">
                  <a:extLst>
                    <a:ext uri="{9D8B030D-6E8A-4147-A177-3AD203B41FA5}">
                      <a16:colId xmlns:a16="http://schemas.microsoft.com/office/drawing/2014/main" val="3341469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CHROM | POS | REF | 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Promoter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7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mut1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4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mut2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62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mut3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57084"/>
                  </a:ext>
                </a:extLst>
              </a:tr>
            </a:tbl>
          </a:graphicData>
        </a:graphic>
      </p:graphicFrame>
      <p:sp>
        <p:nvSpPr>
          <p:cNvPr id="26" name="Arc 25">
            <a:extLst>
              <a:ext uri="{FF2B5EF4-FFF2-40B4-BE49-F238E27FC236}">
                <a16:creationId xmlns:a16="http://schemas.microsoft.com/office/drawing/2014/main" id="{2AA3C94B-2C2E-4E4E-AE2A-7B005B64AE32}"/>
              </a:ext>
            </a:extLst>
          </p:cNvPr>
          <p:cNvSpPr/>
          <p:nvPr/>
        </p:nvSpPr>
        <p:spPr>
          <a:xfrm flipH="1">
            <a:off x="5247097" y="4122477"/>
            <a:ext cx="713725" cy="2163129"/>
          </a:xfrm>
          <a:prstGeom prst="arc">
            <a:avLst>
              <a:gd name="adj1" fmla="val 16200000"/>
              <a:gd name="adj2" fmla="val 211557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BED0BF-2E9C-4894-A4B5-494D7C5CF63B}"/>
              </a:ext>
            </a:extLst>
          </p:cNvPr>
          <p:cNvSpPr/>
          <p:nvPr/>
        </p:nvSpPr>
        <p:spPr>
          <a:xfrm>
            <a:off x="4499833" y="5263641"/>
            <a:ext cx="1427448" cy="5782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Promoter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196CBC05-CE0A-4629-84B9-347C5FA92794}"/>
              </a:ext>
            </a:extLst>
          </p:cNvPr>
          <p:cNvSpPr/>
          <p:nvPr/>
        </p:nvSpPr>
        <p:spPr>
          <a:xfrm flipV="1">
            <a:off x="5567018" y="397409"/>
            <a:ext cx="1143992" cy="1641893"/>
          </a:xfrm>
          <a:prstGeom prst="arc">
            <a:avLst>
              <a:gd name="adj1" fmla="val 16200000"/>
              <a:gd name="adj2" fmla="val 211557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E6D5B3-5AB1-40AA-ACD0-0E08F29E3B19}"/>
              </a:ext>
            </a:extLst>
          </p:cNvPr>
          <p:cNvSpPr/>
          <p:nvPr/>
        </p:nvSpPr>
        <p:spPr>
          <a:xfrm>
            <a:off x="5855228" y="651088"/>
            <a:ext cx="1427448" cy="5782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VCF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3A9D41-CC7D-4D41-97D8-2CAB15C22AD9}"/>
              </a:ext>
            </a:extLst>
          </p:cNvPr>
          <p:cNvSpPr txBox="1"/>
          <p:nvPr/>
        </p:nvSpPr>
        <p:spPr>
          <a:xfrm>
            <a:off x="5303816" y="2901817"/>
            <a:ext cx="14425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Annotation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B4B4C2-9B1E-4B09-B6FE-1E1328D6DACB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6025073" y="2256019"/>
            <a:ext cx="0" cy="64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8BF949-2D02-4564-BC9E-8C6482F4B80C}"/>
              </a:ext>
            </a:extLst>
          </p:cNvPr>
          <p:cNvCxnSpPr>
            <a:cxnSpLocks/>
          </p:cNvCxnSpPr>
          <p:nvPr/>
        </p:nvCxnSpPr>
        <p:spPr>
          <a:xfrm>
            <a:off x="6025073" y="3434487"/>
            <a:ext cx="0" cy="63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78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110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</dc:creator>
  <cp:lastModifiedBy>Kelly</cp:lastModifiedBy>
  <cp:revision>17</cp:revision>
  <dcterms:created xsi:type="dcterms:W3CDTF">2018-08-06T15:38:59Z</dcterms:created>
  <dcterms:modified xsi:type="dcterms:W3CDTF">2018-08-08T18:03:33Z</dcterms:modified>
</cp:coreProperties>
</file>