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8" r:id="rId3"/>
    <p:sldId id="370" r:id="rId4"/>
    <p:sldId id="371" r:id="rId5"/>
    <p:sldId id="373" r:id="rId6"/>
    <p:sldId id="372" r:id="rId7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5"/>
    <p:restoredTop sz="94737"/>
  </p:normalViewPr>
  <p:slideViewPr>
    <p:cSldViewPr snapToGrid="0">
      <p:cViewPr varScale="1">
        <p:scale>
          <a:sx n="105" d="100"/>
          <a:sy n="105" d="100"/>
        </p:scale>
        <p:origin x="968" y="1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files stored on TCGA are in 2 different formats,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get the data into a format so that the rmats_trim.py program could trim it to 48 BP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  fastq files individually saved as gzipped data fastq1.gz, fastq2.gz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wget $ftpfile1 &amp;&amp;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wget $ftpfile2 &amp;&amp;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gunzip *.gz &amp;&amp;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  both fastq files are tar‘d and zipped into a single tar.gz file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xvfz *.tar.gz &amp;&amp;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3: fastq files are gzipped and then tar‘d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 xvf *.tar &amp;&amp;                                          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zcat /mnt/data/input/$file1gz &gt; /mnt/data/output/$file1 &amp;&amp;                                                                                                                  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zcat /mnt/data/input/$file2gz &gt; /mnt/data/output/$file2 &amp;&amp;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70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88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33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64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Main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1661153" y="836438"/>
            <a:ext cx="769667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D7B9BF3-D4BC-5F44-AF30-BE74C1EA0BD4}" type="datetime1">
              <a:rPr lang="en-US" smtClean="0"/>
              <a:t>4/4/19</a:t>
            </a:fld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3516312" y="7006700"/>
            <a:ext cx="3124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BioIT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World 2019 April 15-16 Hackathon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JAX FAIR Beyond Data to Applications Team</a:t>
            </a:r>
            <a:endParaRPr dirty="0"/>
          </a:p>
        </p:txBody>
      </p:sp>
      <p:sp>
        <p:nvSpPr>
          <p:cNvPr id="21" name="Shape 21"/>
          <p:cNvSpPr txBox="1"/>
          <p:nvPr/>
        </p:nvSpPr>
        <p:spPr>
          <a:xfrm>
            <a:off x="1679554" y="194426"/>
            <a:ext cx="682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0D056-EC19-F440-A164-94714BF79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2683"/>
            <a:ext cx="2259740" cy="8991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5354F9B-D08D-4847-B661-16714C1F52DE}" type="datetime1">
              <a:rPr lang="en-US" smtClean="0"/>
              <a:t>4/4/19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64048B8-DF0A-E443-A408-CAA567E87E39}" type="datetime1">
              <a:rPr lang="en-US" sz="1102" b="0" i="0" u="none" strike="noStrike" cap="none" smtClean="0">
                <a:solidFill>
                  <a:srgbClr val="888888"/>
                </a:solidFill>
                <a:latin typeface="Avenir"/>
                <a:sym typeface="Avenir"/>
              </a:rPr>
              <a:t>4/15/19</a:t>
            </a:fld>
            <a:endParaRPr sz="1102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1</a:t>
            </a:fld>
            <a:endParaRPr sz="1102" b="0" i="0" u="none" strike="noStrike" cap="none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919" y="1094911"/>
            <a:ext cx="2800900" cy="22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2312" y="773613"/>
            <a:ext cx="5433994" cy="285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529E1C-11C0-8F45-9777-15ECA396D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39" y="3461825"/>
            <a:ext cx="2219818" cy="1129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8062F-4702-304F-970E-B71A3C846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177" y="5052268"/>
            <a:ext cx="33782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F9D23-32A5-954B-86E8-290C59A0E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377" y="3627436"/>
            <a:ext cx="2651062" cy="905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1B849-C521-B244-A7D2-B16037998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22" y="2655202"/>
            <a:ext cx="1244600" cy="1016000"/>
          </a:xfrm>
          <a:prstGeom prst="rect">
            <a:avLst/>
          </a:prstGeom>
        </p:spPr>
      </p:pic>
      <p:sp>
        <p:nvSpPr>
          <p:cNvPr id="19" name="Shape 75">
            <a:extLst>
              <a:ext uri="{FF2B5EF4-FFF2-40B4-BE49-F238E27FC236}">
                <a16:creationId xmlns:a16="http://schemas.microsoft.com/office/drawing/2014/main" id="{3B5A8822-28E8-9E4C-9744-7AB73ACF80DF}"/>
              </a:ext>
            </a:extLst>
          </p:cNvPr>
          <p:cNvSpPr txBox="1"/>
          <p:nvPr/>
        </p:nvSpPr>
        <p:spPr>
          <a:xfrm>
            <a:off x="2478759" y="120885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2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Complete Workflow</a:t>
            </a:r>
            <a:endParaRPr lang="en-US"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Applications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out are FAIR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3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301896" y="189516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3C9F6-B44C-544E-BBDC-7E922705116A}"/>
              </a:ext>
            </a:extLst>
          </p:cNvPr>
          <p:cNvSpPr/>
          <p:nvPr/>
        </p:nvSpPr>
        <p:spPr>
          <a:xfrm>
            <a:off x="1785802" y="1743909"/>
            <a:ext cx="1594888" cy="203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6709B-2376-CF42-8F1B-59255F7B7D5B}"/>
              </a:ext>
            </a:extLst>
          </p:cNvPr>
          <p:cNvSpPr txBox="1"/>
          <p:nvPr/>
        </p:nvSpPr>
        <p:spPr>
          <a:xfrm>
            <a:off x="490026" y="2584639"/>
            <a:ext cx="103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Vcf</a:t>
            </a:r>
            <a:endParaRPr lang="en-US" dirty="0"/>
          </a:p>
          <a:p>
            <a:r>
              <a:rPr lang="en-US" dirty="0"/>
              <a:t>Metadata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A458-6278-4B4A-91C1-FE0195D4B9E7}"/>
              </a:ext>
            </a:extLst>
          </p:cNvPr>
          <p:cNvSpPr txBox="1"/>
          <p:nvPr/>
        </p:nvSpPr>
        <p:spPr>
          <a:xfrm>
            <a:off x="1785802" y="2369196"/>
            <a:ext cx="1594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DisQover</a:t>
            </a:r>
            <a:endParaRPr lang="en-US" dirty="0"/>
          </a:p>
          <a:p>
            <a:pPr algn="ctr"/>
            <a:r>
              <a:rPr lang="en-US" dirty="0"/>
              <a:t>Select a </a:t>
            </a:r>
            <a:r>
              <a:rPr lang="en-US" dirty="0" err="1"/>
              <a:t>vcf</a:t>
            </a:r>
            <a:r>
              <a:rPr lang="en-US" dirty="0"/>
              <a:t> file using metadata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28C43-CA42-9042-A98D-73E529CDC6D9}"/>
              </a:ext>
            </a:extLst>
          </p:cNvPr>
          <p:cNvSpPr txBox="1"/>
          <p:nvPr/>
        </p:nvSpPr>
        <p:spPr>
          <a:xfrm>
            <a:off x="3488136" y="1435176"/>
            <a:ext cx="126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1080C-2F05-B740-BA79-3A0EB5520B37}"/>
              </a:ext>
            </a:extLst>
          </p:cNvPr>
          <p:cNvSpPr/>
          <p:nvPr/>
        </p:nvSpPr>
        <p:spPr>
          <a:xfrm>
            <a:off x="5214390" y="1923217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701ED-51FC-864D-A16D-8F431D329EC6}"/>
              </a:ext>
            </a:extLst>
          </p:cNvPr>
          <p:cNvSpPr txBox="1"/>
          <p:nvPr/>
        </p:nvSpPr>
        <p:spPr>
          <a:xfrm>
            <a:off x="5397782" y="2077105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Lifebit.ai</a:t>
            </a:r>
            <a:r>
              <a:rPr lang="en-US" dirty="0"/>
              <a:t> (</a:t>
            </a:r>
            <a:r>
              <a:rPr lang="en-US" dirty="0" err="1"/>
              <a:t>deploit</a:t>
            </a:r>
            <a:r>
              <a:rPr lang="en-US" dirty="0"/>
              <a:t>)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41D27-D890-2B46-A4A3-43AB751568D2}"/>
              </a:ext>
            </a:extLst>
          </p:cNvPr>
          <p:cNvSpPr/>
          <p:nvPr/>
        </p:nvSpPr>
        <p:spPr>
          <a:xfrm>
            <a:off x="5197298" y="2886385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7C29-3B10-8F4D-9C52-160CF3F404DC}"/>
              </a:ext>
            </a:extLst>
          </p:cNvPr>
          <p:cNvSpPr txBox="1"/>
          <p:nvPr/>
        </p:nvSpPr>
        <p:spPr>
          <a:xfrm>
            <a:off x="5380690" y="3040273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Biology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B9301-F084-DD44-811C-D6597BDBA92C}"/>
              </a:ext>
            </a:extLst>
          </p:cNvPr>
          <p:cNvSpPr txBox="1"/>
          <p:nvPr/>
        </p:nvSpPr>
        <p:spPr>
          <a:xfrm>
            <a:off x="8098304" y="2179512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gene list</a:t>
            </a:r>
          </a:p>
          <a:p>
            <a:r>
              <a:rPr lang="en-US" dirty="0"/>
              <a:t>+ Metadata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DDBB8-E3CE-F24C-91F6-5FA7BC2538F2}"/>
              </a:ext>
            </a:extLst>
          </p:cNvPr>
          <p:cNvSpPr txBox="1"/>
          <p:nvPr/>
        </p:nvSpPr>
        <p:spPr>
          <a:xfrm>
            <a:off x="3043967" y="5290674"/>
            <a:ext cx="126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0239B0-E8AB-164A-AADF-B96583AA43E4}"/>
              </a:ext>
            </a:extLst>
          </p:cNvPr>
          <p:cNvSpPr/>
          <p:nvPr/>
        </p:nvSpPr>
        <p:spPr>
          <a:xfrm>
            <a:off x="5197298" y="1162079"/>
            <a:ext cx="1896784" cy="668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A16E0F-CD41-8840-BEDE-9798D5AFF661}"/>
              </a:ext>
            </a:extLst>
          </p:cNvPr>
          <p:cNvSpPr txBox="1"/>
          <p:nvPr/>
        </p:nvSpPr>
        <p:spPr>
          <a:xfrm>
            <a:off x="5380690" y="117356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Dockerized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E02FEE-91F4-A34E-A028-7AAE0F4D336B}"/>
              </a:ext>
            </a:extLst>
          </p:cNvPr>
          <p:cNvSpPr/>
          <p:nvPr/>
        </p:nvSpPr>
        <p:spPr>
          <a:xfrm>
            <a:off x="5214390" y="4959494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40BB80-1022-FE44-82D7-C58056C4DEF8}"/>
              </a:ext>
            </a:extLst>
          </p:cNvPr>
          <p:cNvSpPr txBox="1"/>
          <p:nvPr/>
        </p:nvSpPr>
        <p:spPr>
          <a:xfrm>
            <a:off x="5397782" y="511338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Lifebit.ai</a:t>
            </a:r>
            <a:r>
              <a:rPr lang="en-US" dirty="0"/>
              <a:t> (</a:t>
            </a:r>
            <a:r>
              <a:rPr lang="en-US" dirty="0" err="1"/>
              <a:t>deploit</a:t>
            </a:r>
            <a:r>
              <a:rPr lang="en-US" dirty="0"/>
              <a:t>)</a:t>
            </a:r>
          </a:p>
          <a:p>
            <a:r>
              <a:rPr lang="en-US" dirty="0" err="1"/>
              <a:t>geneweaver</a:t>
            </a:r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214C4C-44D8-B04F-85D3-12D87E22D8D2}"/>
              </a:ext>
            </a:extLst>
          </p:cNvPr>
          <p:cNvSpPr/>
          <p:nvPr/>
        </p:nvSpPr>
        <p:spPr>
          <a:xfrm>
            <a:off x="5197298" y="5922662"/>
            <a:ext cx="1896784" cy="81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46FE3-BEEF-6040-A2AC-951159EA5EAF}"/>
              </a:ext>
            </a:extLst>
          </p:cNvPr>
          <p:cNvSpPr txBox="1"/>
          <p:nvPr/>
        </p:nvSpPr>
        <p:spPr>
          <a:xfrm>
            <a:off x="5380690" y="607655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Biology</a:t>
            </a:r>
          </a:p>
          <a:p>
            <a:r>
              <a:rPr lang="en-US" dirty="0" err="1"/>
              <a:t>Exomizer</a:t>
            </a:r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D2A946-44C3-2246-8383-665D2164B2D5}"/>
              </a:ext>
            </a:extLst>
          </p:cNvPr>
          <p:cNvSpPr/>
          <p:nvPr/>
        </p:nvSpPr>
        <p:spPr>
          <a:xfrm>
            <a:off x="5197298" y="4055955"/>
            <a:ext cx="1913876" cy="76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A029BE-6DC3-214A-81DF-B187CF3E7020}"/>
              </a:ext>
            </a:extLst>
          </p:cNvPr>
          <p:cNvSpPr txBox="1"/>
          <p:nvPr/>
        </p:nvSpPr>
        <p:spPr>
          <a:xfrm>
            <a:off x="5380690" y="4209843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Dockerized</a:t>
            </a:r>
          </a:p>
          <a:p>
            <a:r>
              <a:rPr lang="en-US" dirty="0" err="1"/>
              <a:t>geneweaver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B3846-9F63-CF4E-AC42-BBC836490A41}"/>
              </a:ext>
            </a:extLst>
          </p:cNvPr>
          <p:cNvSpPr txBox="1"/>
          <p:nvPr/>
        </p:nvSpPr>
        <p:spPr>
          <a:xfrm>
            <a:off x="8138380" y="5122241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 gene list</a:t>
            </a:r>
          </a:p>
          <a:p>
            <a:r>
              <a:rPr lang="en-US" dirty="0"/>
              <a:t>+ 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ED4CD6-A156-294A-94D4-C7BB63F77F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21436" y="2846249"/>
            <a:ext cx="2643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B83E8C-1DF8-0A40-BB3C-C340F64A233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418220" y="1496184"/>
            <a:ext cx="1779078" cy="96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75560E-D4E9-E741-83B7-B967953172C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380690" y="2331649"/>
            <a:ext cx="1833700" cy="20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9AEB03-5D70-4F49-A0C9-ABC533E9C1B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418220" y="2600325"/>
            <a:ext cx="1779078" cy="6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F04B81-4B72-8E45-9751-CB49B321206B}"/>
              </a:ext>
            </a:extLst>
          </p:cNvPr>
          <p:cNvCxnSpPr>
            <a:cxnSpLocks/>
            <a:stCxn id="72" idx="1"/>
            <a:endCxn id="15" idx="1"/>
          </p:cNvCxnSpPr>
          <p:nvPr/>
        </p:nvCxnSpPr>
        <p:spPr>
          <a:xfrm>
            <a:off x="7790409" y="2432664"/>
            <a:ext cx="307895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3D4FA4-3E0A-A34C-A845-28B34F09A8AB}"/>
              </a:ext>
            </a:extLst>
          </p:cNvPr>
          <p:cNvCxnSpPr>
            <a:cxnSpLocks/>
            <a:stCxn id="15" idx="0"/>
            <a:endCxn id="2" idx="0"/>
          </p:cNvCxnSpPr>
          <p:nvPr/>
        </p:nvCxnSpPr>
        <p:spPr>
          <a:xfrm rot="16200000" flipV="1">
            <a:off x="5492547" y="-1165391"/>
            <a:ext cx="435603" cy="6254203"/>
          </a:xfrm>
          <a:prstGeom prst="bentConnector3">
            <a:avLst>
              <a:gd name="adj1" fmla="val 278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A4B0493-33D5-E943-AF36-8C36DA84DC43}"/>
              </a:ext>
            </a:extLst>
          </p:cNvPr>
          <p:cNvCxnSpPr>
            <a:cxnSpLocks/>
            <a:stCxn id="34" idx="2"/>
            <a:endCxn id="2" idx="2"/>
          </p:cNvCxnSpPr>
          <p:nvPr/>
        </p:nvCxnSpPr>
        <p:spPr>
          <a:xfrm rot="5400000" flipH="1">
            <a:off x="4787623" y="1575597"/>
            <a:ext cx="1865488" cy="6274241"/>
          </a:xfrm>
          <a:prstGeom prst="bentConnector3">
            <a:avLst>
              <a:gd name="adj1" fmla="val -7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9040A8-C009-1446-AF65-4ABFB62DED1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624809" y="3810451"/>
            <a:ext cx="2572489" cy="62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242D249-8252-2B42-B262-C12F64BBDCE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92089" y="3835899"/>
            <a:ext cx="2522301" cy="153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3F9B8B-E4EE-6640-A094-2C540044C9E8}"/>
              </a:ext>
            </a:extLst>
          </p:cNvPr>
          <p:cNvCxnSpPr>
            <a:cxnSpLocks/>
            <a:stCxn id="2" idx="2"/>
            <a:endCxn id="24" idx="1"/>
          </p:cNvCxnSpPr>
          <p:nvPr/>
        </p:nvCxnSpPr>
        <p:spPr>
          <a:xfrm>
            <a:off x="2583246" y="3779973"/>
            <a:ext cx="2614052" cy="255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>
            <a:extLst>
              <a:ext uri="{FF2B5EF4-FFF2-40B4-BE49-F238E27FC236}">
                <a16:creationId xmlns:a16="http://schemas.microsoft.com/office/drawing/2014/main" id="{0C735F7B-D1B7-194D-A6FE-72B50681ECA7}"/>
              </a:ext>
            </a:extLst>
          </p:cNvPr>
          <p:cNvSpPr/>
          <p:nvPr/>
        </p:nvSpPr>
        <p:spPr>
          <a:xfrm>
            <a:off x="7255837" y="1162079"/>
            <a:ext cx="534572" cy="2541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F4E914C2-A8C5-A04D-BFEC-12353E80D3F6}"/>
              </a:ext>
            </a:extLst>
          </p:cNvPr>
          <p:cNvSpPr/>
          <p:nvPr/>
        </p:nvSpPr>
        <p:spPr>
          <a:xfrm>
            <a:off x="7276778" y="4113266"/>
            <a:ext cx="534572" cy="25411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058427-37BF-4541-9547-6472DF0234C7}"/>
              </a:ext>
            </a:extLst>
          </p:cNvPr>
          <p:cNvCxnSpPr>
            <a:cxnSpLocks/>
          </p:cNvCxnSpPr>
          <p:nvPr/>
        </p:nvCxnSpPr>
        <p:spPr>
          <a:xfrm>
            <a:off x="7800755" y="5392335"/>
            <a:ext cx="307895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419F15-6FB4-C443-84AB-7DE88AA7C3F5}"/>
              </a:ext>
            </a:extLst>
          </p:cNvPr>
          <p:cNvCxnSpPr/>
          <p:nvPr/>
        </p:nvCxnSpPr>
        <p:spPr>
          <a:xfrm>
            <a:off x="1521436" y="914400"/>
            <a:ext cx="0" cy="62020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199B7F5-8816-1646-A406-A7ED21D86343}"/>
              </a:ext>
            </a:extLst>
          </p:cNvPr>
          <p:cNvSpPr txBox="1"/>
          <p:nvPr/>
        </p:nvSpPr>
        <p:spPr>
          <a:xfrm>
            <a:off x="490025" y="3835899"/>
            <a:ext cx="76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HIPPA</a:t>
            </a:r>
          </a:p>
        </p:txBody>
      </p:sp>
    </p:spTree>
    <p:extLst>
      <p:ext uri="{BB962C8B-B14F-4D97-AF65-F5344CB8AC3E}">
        <p14:creationId xmlns:p14="http://schemas.microsoft.com/office/powerpoint/2010/main" val="335231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Subteam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formation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Exomiser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dockerization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lifebit.ai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databiology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(leads: Juan/Pablo)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Geneweaver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homology call (lead: Filipe)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DisQover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(lead: Niels)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Input/Output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gene, </a:t>
            </a:r>
            <a:r>
              <a:rPr lang="en-US" sz="24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genesets</a:t>
            </a: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(lead: Nolan)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33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Workplan</a:t>
            </a: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Initial/Baseline Assessments (Data and applications)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Conduct interventions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Re-Assessments (Data and Applications)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206624B-54B6-6741-BE80-C2D8DE5CFDDB}" type="datetime1">
              <a:rPr lang="en-US" sz="1102" smtClean="0">
                <a:solidFill>
                  <a:srgbClr val="888888"/>
                </a:solidFill>
                <a:latin typeface="Avenir"/>
                <a:sym typeface="Avenir"/>
              </a:rPr>
              <a:t>4/15/19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| </a:t>
            </a:r>
            <a:fld id="{00000000-1234-1234-1234-123412341234}" type="slidenum">
              <a:rPr lang="en-US" sz="1102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 sz="1102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0" y="884224"/>
            <a:ext cx="10080600" cy="57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Challenges</a:t>
            </a:r>
            <a:endParaRPr sz="16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Diagnostic purposes – VCF data is diagnostic information only available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E843DB18-2F70-F640-96DE-4D240FFD7888}"/>
              </a:ext>
            </a:extLst>
          </p:cNvPr>
          <p:cNvSpPr txBox="1"/>
          <p:nvPr/>
        </p:nvSpPr>
        <p:spPr>
          <a:xfrm>
            <a:off x="2411624" y="206627"/>
            <a:ext cx="6827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Avenir"/>
                <a:sym typeface="Avenir"/>
              </a:rPr>
              <a:t>FAIR Beyond Data – Applications as FAIR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65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30209</TotalTime>
  <Words>354</Words>
  <Application>Microsoft Macintosh PowerPoint</Application>
  <PresentationFormat>Custom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</vt:lpstr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Anne Deslattes Mays</cp:lastModifiedBy>
  <cp:revision>28</cp:revision>
  <cp:lastPrinted>2019-04-15T16:07:26Z</cp:lastPrinted>
  <dcterms:modified xsi:type="dcterms:W3CDTF">2019-04-15T16:25:48Z</dcterms:modified>
</cp:coreProperties>
</file>