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f49ff5b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f49ff5b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f49ff5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f49ff5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03421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03421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03421c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03421c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03421c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03421c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03421c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03421c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03421c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03421c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Generating a Fungal Index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the SRA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NCBI SRA (sequence read archive) is a repository of high-throughput sequencing data. Fungal researchers are interested in being able to quickly pull out relevant data from SRA, especially from metagenomic experiments, without having to perform intensive BLAST searches each time. </a:t>
            </a:r>
            <a:endParaRPr/>
          </a:p>
          <a:p>
            <a:pPr indent="-342900" lvl="0" marL="457200" rtl="0" algn="l">
              <a:spcBef>
                <a:spcPts val="1000"/>
              </a:spcBef>
              <a:spcAft>
                <a:spcPts val="0"/>
              </a:spcAft>
              <a:buSzPts val="1800"/>
              <a:buChar char="●"/>
            </a:pPr>
            <a:r>
              <a:rPr lang="en"/>
              <a:t>Our aim is to generate biologically relevant SRA indices that list SRA records containing fungal sequences along with relevant metadata.</a:t>
            </a:r>
            <a:endParaRPr/>
          </a:p>
          <a:p>
            <a:pPr indent="-342900" lvl="0" marL="457200" rtl="0" algn="l">
              <a:spcBef>
                <a:spcPts val="1600"/>
              </a:spcBef>
              <a:spcAft>
                <a:spcPts val="1600"/>
              </a:spcAft>
              <a:buSzPts val="1800"/>
              <a:buChar char="●"/>
            </a:pPr>
            <a:r>
              <a:rPr lang="en"/>
              <a:t>This exercise should serve as a general pattern for creating useful indices of the SRA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BLAST Search Tool</a:t>
            </a:r>
            <a:endParaRPr/>
          </a:p>
        </p:txBody>
      </p:sp>
      <p:pic>
        <p:nvPicPr>
          <p:cNvPr id="67" name="Google Shape;67;p15"/>
          <p:cNvPicPr preferRelativeResize="0"/>
          <p:nvPr/>
        </p:nvPicPr>
        <p:blipFill>
          <a:blip r:embed="rId3">
            <a:alphaModFix/>
          </a:blip>
          <a:stretch>
            <a:fillRect/>
          </a:stretch>
        </p:blipFill>
        <p:spPr>
          <a:xfrm>
            <a:off x="152400" y="1170125"/>
            <a:ext cx="3673850" cy="3820972"/>
          </a:xfrm>
          <a:prstGeom prst="rect">
            <a:avLst/>
          </a:prstGeom>
          <a:noFill/>
          <a:ln>
            <a:noFill/>
          </a:ln>
        </p:spPr>
      </p:pic>
      <p:pic>
        <p:nvPicPr>
          <p:cNvPr id="68" name="Google Shape;68;p15"/>
          <p:cNvPicPr preferRelativeResize="0"/>
          <p:nvPr/>
        </p:nvPicPr>
        <p:blipFill>
          <a:blip r:embed="rId4">
            <a:alphaModFix/>
          </a:blip>
          <a:stretch>
            <a:fillRect/>
          </a:stretch>
        </p:blipFill>
        <p:spPr>
          <a:xfrm>
            <a:off x="3687175" y="1170125"/>
            <a:ext cx="5304428" cy="33450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Initial Results: BLAST output only</a:t>
            </a:r>
            <a:endParaRPr/>
          </a:p>
          <a:p>
            <a:pPr indent="0" lvl="0" marL="0" rtl="0" algn="l">
              <a:spcBef>
                <a:spcPts val="0"/>
              </a:spcBef>
              <a:spcAft>
                <a:spcPts val="0"/>
              </a:spcAft>
              <a:buNone/>
            </a:pPr>
            <a:r>
              <a:t/>
            </a:r>
            <a:endParaRPr/>
          </a:p>
        </p:txBody>
      </p:sp>
      <p:pic>
        <p:nvPicPr>
          <p:cNvPr id="74" name="Google Shape;74;p16"/>
          <p:cNvPicPr preferRelativeResize="0"/>
          <p:nvPr/>
        </p:nvPicPr>
        <p:blipFill>
          <a:blip r:embed="rId3">
            <a:alphaModFix/>
          </a:blip>
          <a:stretch>
            <a:fillRect/>
          </a:stretch>
        </p:blipFill>
        <p:spPr>
          <a:xfrm>
            <a:off x="152400" y="1170125"/>
            <a:ext cx="8839199" cy="2554626"/>
          </a:xfrm>
          <a:prstGeom prst="rect">
            <a:avLst/>
          </a:prstGeom>
          <a:noFill/>
          <a:ln>
            <a:noFill/>
          </a:ln>
        </p:spPr>
      </p:pic>
      <p:sp>
        <p:nvSpPr>
          <p:cNvPr id="75" name="Google Shape;75;p16"/>
          <p:cNvSpPr txBox="1"/>
          <p:nvPr/>
        </p:nvSpPr>
        <p:spPr>
          <a:xfrm>
            <a:off x="245725" y="3801775"/>
            <a:ext cx="7328700" cy="8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(*Search results loaded into Pandas dataframe to allow interactive work in Jupyter)</a:t>
            </a:r>
            <a:endParaRPr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Extend Metadata with python functions</a:t>
            </a:r>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152400" y="1170125"/>
            <a:ext cx="5864753"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First Run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Dataset:</a:t>
            </a:r>
            <a:r>
              <a:rPr lang="en"/>
              <a:t> “WGS-Metagenomic Datasets from the SRA” - ~78,000 SRA accessions (Datasets with high frequency of 32-mers that match exactly to unique fungal sequences)</a:t>
            </a:r>
            <a:endParaRPr/>
          </a:p>
          <a:p>
            <a:pPr indent="-342900" lvl="0" marL="457200" rtl="0" algn="l">
              <a:spcBef>
                <a:spcPts val="1000"/>
              </a:spcBef>
              <a:spcAft>
                <a:spcPts val="0"/>
              </a:spcAft>
              <a:buSzPts val="1800"/>
              <a:buChar char="●"/>
            </a:pPr>
            <a:r>
              <a:rPr b="1" lang="en"/>
              <a:t>Query:</a:t>
            </a:r>
            <a:r>
              <a:rPr lang="en"/>
              <a:t> 10,400 NCBI Fungal ITS reference set</a:t>
            </a:r>
            <a:endParaRPr/>
          </a:p>
          <a:p>
            <a:pPr indent="-317500" lvl="1" marL="914400" rtl="0" algn="l">
              <a:spcBef>
                <a:spcPts val="0"/>
              </a:spcBef>
              <a:spcAft>
                <a:spcPts val="0"/>
              </a:spcAft>
              <a:buSzPts val="1400"/>
              <a:buChar char="○"/>
            </a:pPr>
            <a:r>
              <a:rPr lang="en"/>
              <a:t>Goal: Find-- and index-- all instances of each of the 10,400 fungal species in the provided dataset</a:t>
            </a:r>
            <a:endParaRPr/>
          </a:p>
          <a:p>
            <a:pPr indent="-342900" lvl="0" marL="457200" rtl="0" algn="l">
              <a:spcBef>
                <a:spcPts val="1000"/>
              </a:spcBef>
              <a:spcAft>
                <a:spcPts val="1000"/>
              </a:spcAft>
              <a:buSzPts val="1800"/>
              <a:buChar char="●"/>
            </a:pPr>
            <a:r>
              <a:rPr b="1" lang="en">
                <a:solidFill>
                  <a:srgbClr val="FF9900"/>
                </a:solidFill>
              </a:rPr>
              <a:t>Results:</a:t>
            </a:r>
            <a:r>
              <a:rPr lang="en"/>
              <a:t> Table of BLAST matches (&gt;99% identity): 7,792,894 hits </a:t>
            </a:r>
            <a:r>
              <a:rPr i="1" lang="en"/>
              <a:t>- saved as a reusable FAIR </a:t>
            </a:r>
            <a:r>
              <a:rPr lang="en"/>
              <a:t>(*I think)</a:t>
            </a:r>
            <a:r>
              <a:rPr i="1" lang="en"/>
              <a:t> index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In Progress:</a:t>
            </a:r>
            <a:r>
              <a:rPr lang="en"/>
              <a:t> Enhancing Index with Metadata</a:t>
            </a:r>
            <a:endParaRPr/>
          </a:p>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1324124" y="1774650"/>
            <a:ext cx="6152351" cy="4273099"/>
          </a:xfrm>
          <a:prstGeom prst="rect">
            <a:avLst/>
          </a:prstGeom>
          <a:noFill/>
          <a:ln>
            <a:noFill/>
          </a:ln>
        </p:spPr>
      </p:pic>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a:t>Fields added from SRAdb, Biosample, and computed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In Progress:</a:t>
            </a:r>
            <a:r>
              <a:rPr lang="en"/>
              <a:t> Summarizing Results by Query</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a:t>S</a:t>
            </a:r>
            <a:r>
              <a:rPr lang="en"/>
              <a:t>ummarizing results by query (i.e. function to sort hits by species)</a:t>
            </a:r>
            <a:endParaRPr/>
          </a:p>
        </p:txBody>
      </p:sp>
      <p:pic>
        <p:nvPicPr>
          <p:cNvPr id="101" name="Google Shape;101;p20"/>
          <p:cNvPicPr preferRelativeResize="0"/>
          <p:nvPr/>
        </p:nvPicPr>
        <p:blipFill rotWithShape="1">
          <a:blip r:embed="rId3">
            <a:alphaModFix/>
          </a:blip>
          <a:srcRect b="0" l="0" r="44610" t="0"/>
          <a:stretch/>
        </p:blipFill>
        <p:spPr>
          <a:xfrm>
            <a:off x="400050" y="1964250"/>
            <a:ext cx="8125980" cy="278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