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B169-4E19-DB40-9F78-6F83B51D9E72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FC82-F53C-2D48-89DF-55A48144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B169-4E19-DB40-9F78-6F83B51D9E72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FC82-F53C-2D48-89DF-55A48144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2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B169-4E19-DB40-9F78-6F83B51D9E72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FC82-F53C-2D48-89DF-55A48144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5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B169-4E19-DB40-9F78-6F83B51D9E72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FC82-F53C-2D48-89DF-55A48144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5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B169-4E19-DB40-9F78-6F83B51D9E72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FC82-F53C-2D48-89DF-55A48144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5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B169-4E19-DB40-9F78-6F83B51D9E72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FC82-F53C-2D48-89DF-55A48144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6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B169-4E19-DB40-9F78-6F83B51D9E72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FC82-F53C-2D48-89DF-55A48144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B169-4E19-DB40-9F78-6F83B51D9E72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FC82-F53C-2D48-89DF-55A48144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B169-4E19-DB40-9F78-6F83B51D9E72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FC82-F53C-2D48-89DF-55A48144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5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B169-4E19-DB40-9F78-6F83B51D9E72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FC82-F53C-2D48-89DF-55A48144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B169-4E19-DB40-9F78-6F83B51D9E72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FC82-F53C-2D48-89DF-55A48144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7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9B169-4E19-DB40-9F78-6F83B51D9E72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FC82-F53C-2D48-89DF-55A48144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25637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 of</a:t>
                      </a:r>
                      <a:r>
                        <a:rPr lang="en-US" baseline="0" dirty="0" smtClean="0"/>
                        <a:t> Bioinformatics Experience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Eric </a:t>
                      </a:r>
                      <a:r>
                        <a:rPr lang="en-US" dirty="0" err="1" smtClean="0"/>
                        <a:t>Karlins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Maria 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Samantha </a:t>
                      </a:r>
                      <a:r>
                        <a:rPr lang="en-US" dirty="0" err="1" smtClean="0"/>
                        <a:t>Sevilla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Nick Giangreco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14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Giangreco</dc:creator>
  <cp:lastModifiedBy>Nicholas Giangreco</cp:lastModifiedBy>
  <cp:revision>1</cp:revision>
  <dcterms:created xsi:type="dcterms:W3CDTF">2017-03-22T14:05:06Z</dcterms:created>
  <dcterms:modified xsi:type="dcterms:W3CDTF">2017-03-22T14:09:27Z</dcterms:modified>
</cp:coreProperties>
</file>