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E0DD-E53D-4148-84BC-A060F46B5C2D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532D-8054-EF46-83EC-04CFA748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GWAS discover trait- and disease-associated SNPs, identifying regions with copy number variation (CNV). </a:t>
            </a:r>
          </a:p>
          <a:p>
            <a:endParaRPr lang="en-US" dirty="0"/>
          </a:p>
          <a:p>
            <a:r>
              <a:rPr lang="en-US" dirty="0" smtClean="0"/>
              <a:t>Traditionally, these GWAS rely on cumbersome GUI processing of thousands and even millions of samples.</a:t>
            </a:r>
          </a:p>
          <a:p>
            <a:endParaRPr lang="en-US" dirty="0"/>
          </a:p>
          <a:p>
            <a:r>
              <a:rPr lang="en-US" dirty="0" smtClean="0"/>
              <a:t>Moreover, multiple algorithms and packages for downstream analyses can provide orthogonal but useful information.</a:t>
            </a:r>
          </a:p>
          <a:p>
            <a:endParaRPr lang="en-US" dirty="0"/>
          </a:p>
          <a:p>
            <a:r>
              <a:rPr lang="en-US" dirty="0" smtClean="0"/>
              <a:t>Necessary to streamline processing of RAW data through CNV calling and downstream analyses.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Problem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Nicholas Giangreco</dc:creator>
  <cp:lastModifiedBy>Nicholas Giangreco</cp:lastModifiedBy>
  <cp:revision>2</cp:revision>
  <dcterms:created xsi:type="dcterms:W3CDTF">2017-03-22T14:36:14Z</dcterms:created>
  <dcterms:modified xsi:type="dcterms:W3CDTF">2017-03-22T14:46:36Z</dcterms:modified>
</cp:coreProperties>
</file>