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C1BB17-2595-482F-BA5E-9F01B835BF43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A2D48D1-8F3B-4C96-8C39-EBBC3DFB9D9B}">
      <dgm:prSet phldrT="[Text]"/>
      <dgm:spPr/>
      <dgm:t>
        <a:bodyPr/>
        <a:lstStyle/>
        <a:p>
          <a:r>
            <a:rPr lang="en-US" dirty="0"/>
            <a:t>Scan Chips</a:t>
          </a:r>
        </a:p>
      </dgm:t>
    </dgm:pt>
    <dgm:pt modelId="{BF509988-21FE-4936-A285-6126D753FACE}" type="parTrans" cxnId="{F11EB9F9-D944-4C31-BE31-F00A8279D56A}">
      <dgm:prSet/>
      <dgm:spPr/>
      <dgm:t>
        <a:bodyPr/>
        <a:lstStyle/>
        <a:p>
          <a:endParaRPr lang="en-US"/>
        </a:p>
      </dgm:t>
    </dgm:pt>
    <dgm:pt modelId="{E7368085-C438-4D8C-9D1C-BF944B8DFCAE}" type="sibTrans" cxnId="{F11EB9F9-D944-4C31-BE31-F00A8279D56A}">
      <dgm:prSet/>
      <dgm:spPr/>
      <dgm:t>
        <a:bodyPr/>
        <a:lstStyle/>
        <a:p>
          <a:endParaRPr lang="en-US"/>
        </a:p>
      </dgm:t>
    </dgm:pt>
    <dgm:pt modelId="{829A8B45-2931-4FE7-9C7E-4E27CA7F8B62}">
      <dgm:prSet phldrT="[Text]"/>
      <dgm:spPr/>
      <dgm:t>
        <a:bodyPr/>
        <a:lstStyle/>
        <a:p>
          <a:r>
            <a:rPr lang="en-US" dirty="0"/>
            <a:t>R</a:t>
          </a:r>
        </a:p>
      </dgm:t>
    </dgm:pt>
    <dgm:pt modelId="{B7900307-3A50-4343-9F0B-C1E1F3DB2470}" type="parTrans" cxnId="{3BF03C99-B27B-49F5-8D50-259593693DAF}">
      <dgm:prSet/>
      <dgm:spPr/>
      <dgm:t>
        <a:bodyPr/>
        <a:lstStyle/>
        <a:p>
          <a:endParaRPr lang="en-US"/>
        </a:p>
      </dgm:t>
    </dgm:pt>
    <dgm:pt modelId="{4283F2D5-6EA5-4852-98D0-F8D6591B2EE5}" type="sibTrans" cxnId="{3BF03C99-B27B-49F5-8D50-259593693DAF}">
      <dgm:prSet/>
      <dgm:spPr/>
      <dgm:t>
        <a:bodyPr/>
        <a:lstStyle/>
        <a:p>
          <a:endParaRPr lang="en-US"/>
        </a:p>
      </dgm:t>
    </dgm:pt>
    <dgm:pt modelId="{F89F55F1-B9C2-4741-A683-F26076357993}">
      <dgm:prSet phldrT="[Text]"/>
      <dgm:spPr/>
      <dgm:t>
        <a:bodyPr/>
        <a:lstStyle/>
        <a:p>
          <a:r>
            <a:rPr lang="en-US" dirty="0"/>
            <a:t>Reference Object</a:t>
          </a:r>
        </a:p>
      </dgm:t>
    </dgm:pt>
    <dgm:pt modelId="{C5D0F60B-E076-4CF1-BB63-49DAB1C38F63}" type="parTrans" cxnId="{48E3052C-6FDC-4886-B336-5C3849FBE959}">
      <dgm:prSet/>
      <dgm:spPr/>
      <dgm:t>
        <a:bodyPr/>
        <a:lstStyle/>
        <a:p>
          <a:endParaRPr lang="en-US"/>
        </a:p>
      </dgm:t>
    </dgm:pt>
    <dgm:pt modelId="{51913D5C-7700-4F4C-8CA5-5BE09264AE50}" type="sibTrans" cxnId="{48E3052C-6FDC-4886-B336-5C3849FBE959}">
      <dgm:prSet/>
      <dgm:spPr/>
      <dgm:t>
        <a:bodyPr/>
        <a:lstStyle/>
        <a:p>
          <a:endParaRPr lang="en-US"/>
        </a:p>
      </dgm:t>
    </dgm:pt>
    <dgm:pt modelId="{C13CC2CF-EDE1-49AD-A564-58C73918FF6F}">
      <dgm:prSet phldrT="[Text]"/>
      <dgm:spPr/>
      <dgm:t>
        <a:bodyPr/>
        <a:lstStyle/>
        <a:p>
          <a:r>
            <a:rPr lang="en-US" dirty="0"/>
            <a:t>Output CNV File</a:t>
          </a:r>
        </a:p>
      </dgm:t>
    </dgm:pt>
    <dgm:pt modelId="{3F72BE4D-ED7E-4629-836B-2D02445A58EB}" type="parTrans" cxnId="{D3420D98-9022-4D81-BDFA-739E2225F09C}">
      <dgm:prSet/>
      <dgm:spPr/>
      <dgm:t>
        <a:bodyPr/>
        <a:lstStyle/>
        <a:p>
          <a:endParaRPr lang="en-US"/>
        </a:p>
      </dgm:t>
    </dgm:pt>
    <dgm:pt modelId="{1830DD3E-808E-4811-B171-E56D55D19B7D}" type="sibTrans" cxnId="{D3420D98-9022-4D81-BDFA-739E2225F09C}">
      <dgm:prSet/>
      <dgm:spPr/>
      <dgm:t>
        <a:bodyPr/>
        <a:lstStyle/>
        <a:p>
          <a:endParaRPr lang="en-US"/>
        </a:p>
      </dgm:t>
    </dgm:pt>
    <dgm:pt modelId="{8EC66766-EFD8-41C6-AFB8-6A501514D02B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F386FFE6-72D7-4EB1-878E-438943DB6BB1}" type="parTrans" cxnId="{4A5CEA48-2C0C-44D1-94A2-AB06A7C47055}">
      <dgm:prSet/>
      <dgm:spPr/>
      <dgm:t>
        <a:bodyPr/>
        <a:lstStyle/>
        <a:p>
          <a:endParaRPr lang="en-US"/>
        </a:p>
      </dgm:t>
    </dgm:pt>
    <dgm:pt modelId="{7E04BD7C-25B2-4520-B029-883CC9178E43}" type="sibTrans" cxnId="{4A5CEA48-2C0C-44D1-94A2-AB06A7C47055}">
      <dgm:prSet/>
      <dgm:spPr/>
      <dgm:t>
        <a:bodyPr/>
        <a:lstStyle/>
        <a:p>
          <a:endParaRPr lang="en-US"/>
        </a:p>
      </dgm:t>
    </dgm:pt>
    <dgm:pt modelId="{317E9660-B559-4D06-9065-C0E9B163E475}">
      <dgm:prSet phldrT="[Text]"/>
      <dgm:spPr/>
      <dgm:t>
        <a:bodyPr/>
        <a:lstStyle/>
        <a:p>
          <a:r>
            <a:rPr lang="en-US" dirty="0" err="1"/>
            <a:t>Beeline_GUI</a:t>
          </a:r>
          <a:endParaRPr lang="en-US" dirty="0"/>
        </a:p>
      </dgm:t>
    </dgm:pt>
    <dgm:pt modelId="{737B32D9-8360-4061-8996-BA9067CA39CC}" type="parTrans" cxnId="{3C0BB171-1768-4F9D-8446-121F915C1FB9}">
      <dgm:prSet/>
      <dgm:spPr/>
      <dgm:t>
        <a:bodyPr/>
        <a:lstStyle/>
        <a:p>
          <a:endParaRPr lang="en-US"/>
        </a:p>
      </dgm:t>
    </dgm:pt>
    <dgm:pt modelId="{A840DAA2-498D-4B17-B41A-595941F2F6B9}" type="sibTrans" cxnId="{3C0BB171-1768-4F9D-8446-121F915C1FB9}">
      <dgm:prSet/>
      <dgm:spPr/>
      <dgm:t>
        <a:bodyPr/>
        <a:lstStyle/>
        <a:p>
          <a:endParaRPr lang="en-US"/>
        </a:p>
      </dgm:t>
    </dgm:pt>
    <dgm:pt modelId="{E479599F-201E-40C0-8E19-DF7BF8FEAA22}">
      <dgm:prSet phldrT="[Text]"/>
      <dgm:spPr/>
      <dgm:t>
        <a:bodyPr/>
        <a:lstStyle/>
        <a:p>
          <a:r>
            <a:rPr lang="en-US" dirty="0"/>
            <a:t>Text file, per sample</a:t>
          </a:r>
        </a:p>
      </dgm:t>
    </dgm:pt>
    <dgm:pt modelId="{342AB491-BF86-4068-9015-FC56528B15DD}" type="parTrans" cxnId="{43123988-780F-4D29-A4A4-C45DCD126A60}">
      <dgm:prSet/>
      <dgm:spPr/>
      <dgm:t>
        <a:bodyPr/>
        <a:lstStyle/>
        <a:p>
          <a:endParaRPr lang="en-US"/>
        </a:p>
      </dgm:t>
    </dgm:pt>
    <dgm:pt modelId="{FF26129A-0ADD-4141-9800-52B89DAB2FB8}" type="sibTrans" cxnId="{43123988-780F-4D29-A4A4-C45DCD126A60}">
      <dgm:prSet/>
      <dgm:spPr/>
      <dgm:t>
        <a:bodyPr/>
        <a:lstStyle/>
        <a:p>
          <a:endParaRPr lang="en-US"/>
        </a:p>
      </dgm:t>
    </dgm:pt>
    <dgm:pt modelId="{4D3EBE6D-0A78-44D7-A6D1-9B88A89EFE5A}">
      <dgm:prSet phldrT="[Text]"/>
      <dgm:spPr/>
      <dgm:t>
        <a:bodyPr/>
        <a:lstStyle/>
        <a:p>
          <a:r>
            <a:rPr lang="en-US" dirty="0"/>
            <a:t>LOR, BAF</a:t>
          </a:r>
        </a:p>
      </dgm:t>
    </dgm:pt>
    <dgm:pt modelId="{301C54A1-BD76-4361-B4FC-E002C6B6332F}" type="parTrans" cxnId="{81E4BEAB-EF2D-4B91-8F2A-A0B751A603A0}">
      <dgm:prSet/>
      <dgm:spPr/>
      <dgm:t>
        <a:bodyPr/>
        <a:lstStyle/>
        <a:p>
          <a:endParaRPr lang="en-US"/>
        </a:p>
      </dgm:t>
    </dgm:pt>
    <dgm:pt modelId="{5AB4930C-5D59-474F-8944-E7090B1EDBDD}" type="sibTrans" cxnId="{81E4BEAB-EF2D-4B91-8F2A-A0B751A603A0}">
      <dgm:prSet/>
      <dgm:spPr/>
      <dgm:t>
        <a:bodyPr/>
        <a:lstStyle/>
        <a:p>
          <a:endParaRPr lang="en-US"/>
        </a:p>
      </dgm:t>
    </dgm:pt>
    <dgm:pt modelId="{B281E6DE-712D-4B1D-A1FE-369AC8471AB8}">
      <dgm:prSet phldrT="[Text]"/>
      <dgm:spPr/>
      <dgm:t>
        <a:bodyPr/>
        <a:lstStyle/>
        <a:p>
          <a:r>
            <a:rPr lang="en-US" dirty="0"/>
            <a:t>Autoconvert.exe</a:t>
          </a:r>
        </a:p>
      </dgm:t>
    </dgm:pt>
    <dgm:pt modelId="{8868BDB0-0B8A-429E-B982-EC11369A2183}" type="parTrans" cxnId="{DB80AA4C-A7D7-47FB-8C9B-6CB41E239668}">
      <dgm:prSet/>
      <dgm:spPr/>
      <dgm:t>
        <a:bodyPr/>
        <a:lstStyle/>
        <a:p>
          <a:endParaRPr lang="en-US"/>
        </a:p>
      </dgm:t>
    </dgm:pt>
    <dgm:pt modelId="{275C4067-36B8-408B-B3FF-4AE6E4A1871B}" type="sibTrans" cxnId="{DB80AA4C-A7D7-47FB-8C9B-6CB41E239668}">
      <dgm:prSet/>
      <dgm:spPr/>
      <dgm:t>
        <a:bodyPr/>
        <a:lstStyle/>
        <a:p>
          <a:endParaRPr lang="en-US"/>
        </a:p>
      </dgm:t>
    </dgm:pt>
    <dgm:pt modelId="{D9B3304E-5127-451D-B113-FC92D270B51F}">
      <dgm:prSet phldrT="[Text]"/>
      <dgm:spPr/>
      <dgm:t>
        <a:bodyPr/>
        <a:lstStyle/>
        <a:p>
          <a:r>
            <a:rPr lang="en-US" dirty="0"/>
            <a:t>GTC</a:t>
          </a:r>
        </a:p>
      </dgm:t>
    </dgm:pt>
    <dgm:pt modelId="{67F3027D-E84F-4BF6-BB5B-6C87F815FC0A}" type="parTrans" cxnId="{3CEAB825-C7DF-44D5-9550-A3F206A90682}">
      <dgm:prSet/>
      <dgm:spPr/>
      <dgm:t>
        <a:bodyPr/>
        <a:lstStyle/>
        <a:p>
          <a:endParaRPr lang="en-US"/>
        </a:p>
      </dgm:t>
    </dgm:pt>
    <dgm:pt modelId="{C2EC0D5B-08A1-4D4F-9081-5C25F0AED87F}" type="sibTrans" cxnId="{3CEAB825-C7DF-44D5-9550-A3F206A90682}">
      <dgm:prSet/>
      <dgm:spPr/>
      <dgm:t>
        <a:bodyPr/>
        <a:lstStyle/>
        <a:p>
          <a:endParaRPr lang="en-US"/>
        </a:p>
      </dgm:t>
    </dgm:pt>
    <dgm:pt modelId="{8246E10B-1887-4E9D-87C6-433A68C608B4}">
      <dgm:prSet phldrT="[Text]"/>
      <dgm:spPr/>
      <dgm:t>
        <a:bodyPr/>
        <a:lstStyle/>
        <a:p>
          <a:r>
            <a:rPr lang="en-US" dirty="0"/>
            <a:t>Illumina / Bead</a:t>
          </a:r>
        </a:p>
      </dgm:t>
    </dgm:pt>
    <dgm:pt modelId="{2E18F53D-BBCC-4FED-BE42-20CA40E3AD4B}" type="parTrans" cxnId="{C55D97CF-DAE5-4C0D-B498-4E0A5DBAB429}">
      <dgm:prSet/>
      <dgm:spPr/>
      <dgm:t>
        <a:bodyPr/>
        <a:lstStyle/>
        <a:p>
          <a:endParaRPr lang="en-US"/>
        </a:p>
      </dgm:t>
    </dgm:pt>
    <dgm:pt modelId="{D530C143-F961-4E42-A6FD-E2F2D1B633F5}" type="sibTrans" cxnId="{C55D97CF-DAE5-4C0D-B498-4E0A5DBAB429}">
      <dgm:prSet/>
      <dgm:spPr/>
      <dgm:t>
        <a:bodyPr/>
        <a:lstStyle/>
        <a:p>
          <a:endParaRPr lang="en-US"/>
        </a:p>
      </dgm:t>
    </dgm:pt>
    <dgm:pt modelId="{6FA04E73-A295-4C0D-BCAB-E058CF1D9F69}">
      <dgm:prSet phldrT="[Text]"/>
      <dgm:spPr/>
      <dgm:t>
        <a:bodyPr/>
        <a:lstStyle/>
        <a:p>
          <a:r>
            <a:rPr lang="en-US" dirty="0"/>
            <a:t>Run 1 sample at a time</a:t>
          </a:r>
          <a:endParaRPr lang="en-US" dirty="0"/>
        </a:p>
      </dgm:t>
    </dgm:pt>
    <dgm:pt modelId="{159C8E42-512D-4F05-90E7-A1159A1999A5}" type="parTrans" cxnId="{1BF2FE4E-D0E7-4226-B579-8A720D55EF6F}">
      <dgm:prSet/>
      <dgm:spPr/>
      <dgm:t>
        <a:bodyPr/>
        <a:lstStyle/>
        <a:p>
          <a:endParaRPr lang="en-US"/>
        </a:p>
      </dgm:t>
    </dgm:pt>
    <dgm:pt modelId="{ADED7FE0-81B8-478A-9823-D95E1BD723FE}" type="sibTrans" cxnId="{1BF2FE4E-D0E7-4226-B579-8A720D55EF6F}">
      <dgm:prSet/>
      <dgm:spPr/>
      <dgm:t>
        <a:bodyPr/>
        <a:lstStyle/>
        <a:p>
          <a:endParaRPr lang="en-US"/>
        </a:p>
      </dgm:t>
    </dgm:pt>
    <dgm:pt modelId="{515EC606-F803-48C6-943B-44655227666C}">
      <dgm:prSet phldrT="[Text]"/>
      <dgm:spPr/>
      <dgm:t>
        <a:bodyPr/>
        <a:lstStyle/>
        <a:p>
          <a:r>
            <a:rPr lang="en-US" dirty="0"/>
            <a:t>WINE</a:t>
          </a:r>
        </a:p>
      </dgm:t>
    </dgm:pt>
    <dgm:pt modelId="{C0150603-32DE-4116-9C8C-C7A0F8CDF100}" type="parTrans" cxnId="{0D2ADF25-8964-45F8-A8E3-0832F2EAC103}">
      <dgm:prSet/>
      <dgm:spPr/>
      <dgm:t>
        <a:bodyPr/>
        <a:lstStyle/>
        <a:p>
          <a:endParaRPr lang="en-US"/>
        </a:p>
      </dgm:t>
    </dgm:pt>
    <dgm:pt modelId="{428DB0A6-903B-4B50-97EC-D9EE3AA5E242}" type="sibTrans" cxnId="{0D2ADF25-8964-45F8-A8E3-0832F2EAC103}">
      <dgm:prSet/>
      <dgm:spPr/>
      <dgm:t>
        <a:bodyPr/>
        <a:lstStyle/>
        <a:p>
          <a:endParaRPr lang="en-US"/>
        </a:p>
      </dgm:t>
    </dgm:pt>
    <dgm:pt modelId="{50AECDAB-5F76-4759-9944-03E4E8A26EAA}">
      <dgm:prSet phldrT="[Text]"/>
      <dgm:spPr/>
      <dgm:t>
        <a:bodyPr/>
        <a:lstStyle/>
        <a:p>
          <a:r>
            <a:rPr lang="en-US" dirty="0"/>
            <a:t>Output txt file, per sample</a:t>
          </a:r>
        </a:p>
      </dgm:t>
    </dgm:pt>
    <dgm:pt modelId="{A7FD896D-8DBA-4876-AA0F-1C80C34AAE2D}" type="parTrans" cxnId="{56CDA549-A31C-43B0-9DF7-1C7AA24BB3B5}">
      <dgm:prSet/>
      <dgm:spPr/>
      <dgm:t>
        <a:bodyPr/>
        <a:lstStyle/>
        <a:p>
          <a:endParaRPr lang="en-US"/>
        </a:p>
      </dgm:t>
    </dgm:pt>
    <dgm:pt modelId="{6DEB89C3-5EE0-43C7-A4E0-ECA2FC2FDC1F}" type="sibTrans" cxnId="{56CDA549-A31C-43B0-9DF7-1C7AA24BB3B5}">
      <dgm:prSet/>
      <dgm:spPr/>
      <dgm:t>
        <a:bodyPr/>
        <a:lstStyle/>
        <a:p>
          <a:endParaRPr lang="en-US"/>
        </a:p>
      </dgm:t>
    </dgm:pt>
    <dgm:pt modelId="{2FF46D72-1BA2-4168-B75E-2E6C528BDD24}" type="pres">
      <dgm:prSet presAssocID="{45C1BB17-2595-482F-BA5E-9F01B835BF4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BCBC4A-404D-4A39-9577-8723CAA05E4C}" type="pres">
      <dgm:prSet presAssocID="{6A2D48D1-8F3B-4C96-8C39-EBBC3DFB9D9B}" presName="vertOne" presStyleCnt="0"/>
      <dgm:spPr/>
    </dgm:pt>
    <dgm:pt modelId="{267700D5-466D-4AD2-8E24-5882FD188BA4}" type="pres">
      <dgm:prSet presAssocID="{6A2D48D1-8F3B-4C96-8C39-EBBC3DFB9D9B}" presName="txOne" presStyleLbl="node0" presStyleIdx="0" presStyleCnt="1">
        <dgm:presLayoutVars>
          <dgm:chPref val="3"/>
        </dgm:presLayoutVars>
      </dgm:prSet>
      <dgm:spPr/>
    </dgm:pt>
    <dgm:pt modelId="{DD8987D9-DA0F-4429-B063-BD5956589452}" type="pres">
      <dgm:prSet presAssocID="{6A2D48D1-8F3B-4C96-8C39-EBBC3DFB9D9B}" presName="parTransOne" presStyleCnt="0"/>
      <dgm:spPr/>
    </dgm:pt>
    <dgm:pt modelId="{EF0BFDF5-2BAF-477D-AE97-519D73D11813}" type="pres">
      <dgm:prSet presAssocID="{6A2D48D1-8F3B-4C96-8C39-EBBC3DFB9D9B}" presName="horzOne" presStyleCnt="0"/>
      <dgm:spPr/>
    </dgm:pt>
    <dgm:pt modelId="{0D4831C6-15B0-40C1-B32B-3936A1E3379E}" type="pres">
      <dgm:prSet presAssocID="{829A8B45-2931-4FE7-9C7E-4E27CA7F8B62}" presName="vertTwo" presStyleCnt="0"/>
      <dgm:spPr/>
    </dgm:pt>
    <dgm:pt modelId="{00AAE71F-AE49-42AF-8C1E-90A4CC9A74D8}" type="pres">
      <dgm:prSet presAssocID="{829A8B45-2931-4FE7-9C7E-4E27CA7F8B62}" presName="txTwo" presStyleLbl="node2" presStyleIdx="0" presStyleCnt="2">
        <dgm:presLayoutVars>
          <dgm:chPref val="3"/>
        </dgm:presLayoutVars>
      </dgm:prSet>
      <dgm:spPr/>
    </dgm:pt>
    <dgm:pt modelId="{713765B0-6E96-4B64-88B5-112CFBD6BD3C}" type="pres">
      <dgm:prSet presAssocID="{829A8B45-2931-4FE7-9C7E-4E27CA7F8B62}" presName="parTransTwo" presStyleCnt="0"/>
      <dgm:spPr/>
    </dgm:pt>
    <dgm:pt modelId="{94D8E195-96B5-47B2-9790-E6B0982A942F}" type="pres">
      <dgm:prSet presAssocID="{829A8B45-2931-4FE7-9C7E-4E27CA7F8B62}" presName="horzTwo" presStyleCnt="0"/>
      <dgm:spPr/>
    </dgm:pt>
    <dgm:pt modelId="{9A16DA57-0F51-4BEA-89DE-1D610B90C163}" type="pres">
      <dgm:prSet presAssocID="{F89F55F1-B9C2-4741-A683-F26076357993}" presName="vertThree" presStyleCnt="0"/>
      <dgm:spPr/>
    </dgm:pt>
    <dgm:pt modelId="{C3124BD6-D95C-4DAF-A2E7-E05DA972BD7D}" type="pres">
      <dgm:prSet presAssocID="{F89F55F1-B9C2-4741-A683-F26076357993}" presName="txThree" presStyleLbl="node3" presStyleIdx="0" presStyleCnt="2">
        <dgm:presLayoutVars>
          <dgm:chPref val="3"/>
        </dgm:presLayoutVars>
      </dgm:prSet>
      <dgm:spPr/>
    </dgm:pt>
    <dgm:pt modelId="{F7BF75AF-D04D-45BD-ACE4-403BC9EAA216}" type="pres">
      <dgm:prSet presAssocID="{F89F55F1-B9C2-4741-A683-F26076357993}" presName="parTransThree" presStyleCnt="0"/>
      <dgm:spPr/>
    </dgm:pt>
    <dgm:pt modelId="{BBC87309-66A8-4AED-B196-186222D1F1D4}" type="pres">
      <dgm:prSet presAssocID="{F89F55F1-B9C2-4741-A683-F26076357993}" presName="horzThree" presStyleCnt="0"/>
      <dgm:spPr/>
    </dgm:pt>
    <dgm:pt modelId="{51A55D90-020E-456E-B5EE-D5977A515519}" type="pres">
      <dgm:prSet presAssocID="{6FA04E73-A295-4C0D-BCAB-E058CF1D9F69}" presName="vertFour" presStyleCnt="0">
        <dgm:presLayoutVars>
          <dgm:chPref val="3"/>
        </dgm:presLayoutVars>
      </dgm:prSet>
      <dgm:spPr/>
    </dgm:pt>
    <dgm:pt modelId="{A577D863-2A48-4278-BBC3-F32910905CC9}" type="pres">
      <dgm:prSet presAssocID="{6FA04E73-A295-4C0D-BCAB-E058CF1D9F69}" presName="txFour" presStyleLbl="node4" presStyleIdx="0" presStyleCnt="9">
        <dgm:presLayoutVars>
          <dgm:chPref val="3"/>
        </dgm:presLayoutVars>
      </dgm:prSet>
      <dgm:spPr/>
    </dgm:pt>
    <dgm:pt modelId="{96F00647-CE8B-4C6B-8415-BA4F928247C2}" type="pres">
      <dgm:prSet presAssocID="{6FA04E73-A295-4C0D-BCAB-E058CF1D9F69}" presName="parTransFour" presStyleCnt="0"/>
      <dgm:spPr/>
    </dgm:pt>
    <dgm:pt modelId="{402B080B-DA18-49A1-8327-49E717786EB6}" type="pres">
      <dgm:prSet presAssocID="{6FA04E73-A295-4C0D-BCAB-E058CF1D9F69}" presName="horzFour" presStyleCnt="0"/>
      <dgm:spPr/>
    </dgm:pt>
    <dgm:pt modelId="{05DB5C7F-7BDC-4A34-94EF-AEAC9FA408B2}" type="pres">
      <dgm:prSet presAssocID="{4D3EBE6D-0A78-44D7-A6D1-9B88A89EFE5A}" presName="vertFour" presStyleCnt="0">
        <dgm:presLayoutVars>
          <dgm:chPref val="3"/>
        </dgm:presLayoutVars>
      </dgm:prSet>
      <dgm:spPr/>
    </dgm:pt>
    <dgm:pt modelId="{94D7170A-F5E9-47D4-9C66-F0007EA72E62}" type="pres">
      <dgm:prSet presAssocID="{4D3EBE6D-0A78-44D7-A6D1-9B88A89EFE5A}" presName="txFour" presStyleLbl="node4" presStyleIdx="1" presStyleCnt="9">
        <dgm:presLayoutVars>
          <dgm:chPref val="3"/>
        </dgm:presLayoutVars>
      </dgm:prSet>
      <dgm:spPr/>
    </dgm:pt>
    <dgm:pt modelId="{2523566C-40FC-4D5D-9676-C1AEDC38F3E3}" type="pres">
      <dgm:prSet presAssocID="{4D3EBE6D-0A78-44D7-A6D1-9B88A89EFE5A}" presName="parTransFour" presStyleCnt="0"/>
      <dgm:spPr/>
    </dgm:pt>
    <dgm:pt modelId="{E1530216-5D52-4788-A06E-F57BAB950DDF}" type="pres">
      <dgm:prSet presAssocID="{4D3EBE6D-0A78-44D7-A6D1-9B88A89EFE5A}" presName="horzFour" presStyleCnt="0"/>
      <dgm:spPr/>
    </dgm:pt>
    <dgm:pt modelId="{1D71157A-9DC4-4A5F-8ADF-9C9811EFB07E}" type="pres">
      <dgm:prSet presAssocID="{E479599F-201E-40C0-8E19-DF7BF8FEAA22}" presName="vertFour" presStyleCnt="0">
        <dgm:presLayoutVars>
          <dgm:chPref val="3"/>
        </dgm:presLayoutVars>
      </dgm:prSet>
      <dgm:spPr/>
    </dgm:pt>
    <dgm:pt modelId="{1A003151-3F79-469B-92F0-EA097C1E8522}" type="pres">
      <dgm:prSet presAssocID="{E479599F-201E-40C0-8E19-DF7BF8FEAA22}" presName="txFour" presStyleLbl="node4" presStyleIdx="2" presStyleCnt="9">
        <dgm:presLayoutVars>
          <dgm:chPref val="3"/>
        </dgm:presLayoutVars>
      </dgm:prSet>
      <dgm:spPr/>
    </dgm:pt>
    <dgm:pt modelId="{E5A8A63B-BBE0-4775-BD7F-2E7BCEB01CA7}" type="pres">
      <dgm:prSet presAssocID="{E479599F-201E-40C0-8E19-DF7BF8FEAA22}" presName="horzFour" presStyleCnt="0"/>
      <dgm:spPr/>
    </dgm:pt>
    <dgm:pt modelId="{2F0094ED-ECF2-4C70-A5E1-FA24F2E470BA}" type="pres">
      <dgm:prSet presAssocID="{ADED7FE0-81B8-478A-9823-D95E1BD723FE}" presName="sibSpaceFour" presStyleCnt="0"/>
      <dgm:spPr/>
    </dgm:pt>
    <dgm:pt modelId="{EB156D59-F62A-42C6-9689-3A0AB8C3D00D}" type="pres">
      <dgm:prSet presAssocID="{C13CC2CF-EDE1-49AD-A564-58C73918FF6F}" presName="vertFour" presStyleCnt="0">
        <dgm:presLayoutVars>
          <dgm:chPref val="3"/>
        </dgm:presLayoutVars>
      </dgm:prSet>
      <dgm:spPr/>
    </dgm:pt>
    <dgm:pt modelId="{E64E3C44-D1E5-4FA4-A53A-B56DC22CCF71}" type="pres">
      <dgm:prSet presAssocID="{C13CC2CF-EDE1-49AD-A564-58C73918FF6F}" presName="txFour" presStyleLbl="node4" presStyleIdx="3" presStyleCnt="9">
        <dgm:presLayoutVars>
          <dgm:chPref val="3"/>
        </dgm:presLayoutVars>
      </dgm:prSet>
      <dgm:spPr/>
    </dgm:pt>
    <dgm:pt modelId="{8DE10AEA-0201-4A3C-B060-78792136EF59}" type="pres">
      <dgm:prSet presAssocID="{C13CC2CF-EDE1-49AD-A564-58C73918FF6F}" presName="horzFour" presStyleCnt="0"/>
      <dgm:spPr/>
    </dgm:pt>
    <dgm:pt modelId="{7FD3AF8C-B1DB-4124-B144-B74015B6A17E}" type="pres">
      <dgm:prSet presAssocID="{4283F2D5-6EA5-4852-98D0-F8D6591B2EE5}" presName="sibSpaceTwo" presStyleCnt="0"/>
      <dgm:spPr/>
    </dgm:pt>
    <dgm:pt modelId="{9D548E57-BF5A-4F08-8116-8DE0F7A179B7}" type="pres">
      <dgm:prSet presAssocID="{8EC66766-EFD8-41C6-AFB8-6A501514D02B}" presName="vertTwo" presStyleCnt="0"/>
      <dgm:spPr/>
    </dgm:pt>
    <dgm:pt modelId="{248DC8AD-25F4-418E-B6F9-2A08E96163D4}" type="pres">
      <dgm:prSet presAssocID="{8EC66766-EFD8-41C6-AFB8-6A501514D02B}" presName="txTwo" presStyleLbl="node2" presStyleIdx="1" presStyleCnt="2">
        <dgm:presLayoutVars>
          <dgm:chPref val="3"/>
        </dgm:presLayoutVars>
      </dgm:prSet>
      <dgm:spPr/>
    </dgm:pt>
    <dgm:pt modelId="{E996BE6C-C98F-43A0-832C-9307FB5DF556}" type="pres">
      <dgm:prSet presAssocID="{8EC66766-EFD8-41C6-AFB8-6A501514D02B}" presName="parTransTwo" presStyleCnt="0"/>
      <dgm:spPr/>
    </dgm:pt>
    <dgm:pt modelId="{3255CD31-C84B-496D-B2D2-C3BCECDA135F}" type="pres">
      <dgm:prSet presAssocID="{8EC66766-EFD8-41C6-AFB8-6A501514D02B}" presName="horzTwo" presStyleCnt="0"/>
      <dgm:spPr/>
    </dgm:pt>
    <dgm:pt modelId="{59BE4B79-2848-4F68-A7F8-8092A3212718}" type="pres">
      <dgm:prSet presAssocID="{317E9660-B559-4D06-9065-C0E9B163E475}" presName="vertThree" presStyleCnt="0"/>
      <dgm:spPr/>
    </dgm:pt>
    <dgm:pt modelId="{0CEF1873-663B-408E-857F-C9D31A5AE5A3}" type="pres">
      <dgm:prSet presAssocID="{317E9660-B559-4D06-9065-C0E9B163E475}" presName="txThree" presStyleLbl="node3" presStyleIdx="1" presStyleCnt="2">
        <dgm:presLayoutVars>
          <dgm:chPref val="3"/>
        </dgm:presLayoutVars>
      </dgm:prSet>
      <dgm:spPr/>
    </dgm:pt>
    <dgm:pt modelId="{5E535B6B-94D5-444B-B8E8-7065502BF0D9}" type="pres">
      <dgm:prSet presAssocID="{317E9660-B559-4D06-9065-C0E9B163E475}" presName="parTransThree" presStyleCnt="0"/>
      <dgm:spPr/>
    </dgm:pt>
    <dgm:pt modelId="{F2D5F8D0-55FD-44C8-9C87-61E1C3ACFBFB}" type="pres">
      <dgm:prSet presAssocID="{317E9660-B559-4D06-9065-C0E9B163E475}" presName="horzThree" presStyleCnt="0"/>
      <dgm:spPr/>
    </dgm:pt>
    <dgm:pt modelId="{323AAF50-20DB-4BD4-9C83-E953C90F4F8A}" type="pres">
      <dgm:prSet presAssocID="{B281E6DE-712D-4B1D-A1FE-369AC8471AB8}" presName="vertFour" presStyleCnt="0">
        <dgm:presLayoutVars>
          <dgm:chPref val="3"/>
        </dgm:presLayoutVars>
      </dgm:prSet>
      <dgm:spPr/>
    </dgm:pt>
    <dgm:pt modelId="{EA8EA5A2-1F70-4F26-A947-84B705DA0352}" type="pres">
      <dgm:prSet presAssocID="{B281E6DE-712D-4B1D-A1FE-369AC8471AB8}" presName="txFour" presStyleLbl="node4" presStyleIdx="4" presStyleCnt="9">
        <dgm:presLayoutVars>
          <dgm:chPref val="3"/>
        </dgm:presLayoutVars>
      </dgm:prSet>
      <dgm:spPr/>
    </dgm:pt>
    <dgm:pt modelId="{D27C68E9-812C-4C8C-AE4F-A26ED7418AE9}" type="pres">
      <dgm:prSet presAssocID="{B281E6DE-712D-4B1D-A1FE-369AC8471AB8}" presName="parTransFour" presStyleCnt="0"/>
      <dgm:spPr/>
    </dgm:pt>
    <dgm:pt modelId="{20FA096D-58D7-4B60-8609-7B574920DE1E}" type="pres">
      <dgm:prSet presAssocID="{B281E6DE-712D-4B1D-A1FE-369AC8471AB8}" presName="horzFour" presStyleCnt="0"/>
      <dgm:spPr/>
    </dgm:pt>
    <dgm:pt modelId="{14799DFC-628B-4B44-B948-4AE6D0C117CC}" type="pres">
      <dgm:prSet presAssocID="{D9B3304E-5127-451D-B113-FC92D270B51F}" presName="vertFour" presStyleCnt="0">
        <dgm:presLayoutVars>
          <dgm:chPref val="3"/>
        </dgm:presLayoutVars>
      </dgm:prSet>
      <dgm:spPr/>
    </dgm:pt>
    <dgm:pt modelId="{E3B50678-32F2-4A2E-BE38-EC4A84E662C5}" type="pres">
      <dgm:prSet presAssocID="{D9B3304E-5127-451D-B113-FC92D270B51F}" presName="txFour" presStyleLbl="node4" presStyleIdx="5" presStyleCnt="9">
        <dgm:presLayoutVars>
          <dgm:chPref val="3"/>
        </dgm:presLayoutVars>
      </dgm:prSet>
      <dgm:spPr/>
    </dgm:pt>
    <dgm:pt modelId="{5E9947B2-FA94-42A5-9C4D-C2C0A020BBFF}" type="pres">
      <dgm:prSet presAssocID="{D9B3304E-5127-451D-B113-FC92D270B51F}" presName="parTransFour" presStyleCnt="0"/>
      <dgm:spPr/>
    </dgm:pt>
    <dgm:pt modelId="{821EC042-A646-479A-A421-76E5E5682669}" type="pres">
      <dgm:prSet presAssocID="{D9B3304E-5127-451D-B113-FC92D270B51F}" presName="horzFour" presStyleCnt="0"/>
      <dgm:spPr/>
    </dgm:pt>
    <dgm:pt modelId="{B87AF3B6-CECA-44B7-96D2-483DD18125D2}" type="pres">
      <dgm:prSet presAssocID="{8246E10B-1887-4E9D-87C6-433A68C608B4}" presName="vertFour" presStyleCnt="0">
        <dgm:presLayoutVars>
          <dgm:chPref val="3"/>
        </dgm:presLayoutVars>
      </dgm:prSet>
      <dgm:spPr/>
    </dgm:pt>
    <dgm:pt modelId="{AE2C9044-6B74-4454-8C33-67A0A8D29D04}" type="pres">
      <dgm:prSet presAssocID="{8246E10B-1887-4E9D-87C6-433A68C608B4}" presName="txFour" presStyleLbl="node4" presStyleIdx="6" presStyleCnt="9">
        <dgm:presLayoutVars>
          <dgm:chPref val="3"/>
        </dgm:presLayoutVars>
      </dgm:prSet>
      <dgm:spPr/>
    </dgm:pt>
    <dgm:pt modelId="{169EE69C-86F8-4A12-A1A4-23F1B062C0E6}" type="pres">
      <dgm:prSet presAssocID="{8246E10B-1887-4E9D-87C6-433A68C608B4}" presName="parTransFour" presStyleCnt="0"/>
      <dgm:spPr/>
    </dgm:pt>
    <dgm:pt modelId="{1BFA7A6B-F14C-490B-8DE0-5272AF6CB4CC}" type="pres">
      <dgm:prSet presAssocID="{8246E10B-1887-4E9D-87C6-433A68C608B4}" presName="horzFour" presStyleCnt="0"/>
      <dgm:spPr/>
    </dgm:pt>
    <dgm:pt modelId="{5B3A04DC-C188-472E-8A95-AB6A7E19A36D}" type="pres">
      <dgm:prSet presAssocID="{50AECDAB-5F76-4759-9944-03E4E8A26EAA}" presName="vertFour" presStyleCnt="0">
        <dgm:presLayoutVars>
          <dgm:chPref val="3"/>
        </dgm:presLayoutVars>
      </dgm:prSet>
      <dgm:spPr/>
    </dgm:pt>
    <dgm:pt modelId="{B9D03B3A-4BA2-4C90-9BB6-03F9161F01C0}" type="pres">
      <dgm:prSet presAssocID="{50AECDAB-5F76-4759-9944-03E4E8A26EAA}" presName="txFour" presStyleLbl="node4" presStyleIdx="7" presStyleCnt="9">
        <dgm:presLayoutVars>
          <dgm:chPref val="3"/>
        </dgm:presLayoutVars>
      </dgm:prSet>
      <dgm:spPr/>
    </dgm:pt>
    <dgm:pt modelId="{56E418AD-0651-4DD6-A7BA-F620213B89F8}" type="pres">
      <dgm:prSet presAssocID="{50AECDAB-5F76-4759-9944-03E4E8A26EAA}" presName="horzFour" presStyleCnt="0"/>
      <dgm:spPr/>
    </dgm:pt>
    <dgm:pt modelId="{F0F7ED4F-3789-4ADF-BB3F-C35A3CEAF74A}" type="pres">
      <dgm:prSet presAssocID="{C2EC0D5B-08A1-4D4F-9081-5C25F0AED87F}" presName="sibSpaceFour" presStyleCnt="0"/>
      <dgm:spPr/>
    </dgm:pt>
    <dgm:pt modelId="{14AA3E4B-BECA-41CE-A4B4-62ED28DED39D}" type="pres">
      <dgm:prSet presAssocID="{515EC606-F803-48C6-943B-44655227666C}" presName="vertFour" presStyleCnt="0">
        <dgm:presLayoutVars>
          <dgm:chPref val="3"/>
        </dgm:presLayoutVars>
      </dgm:prSet>
      <dgm:spPr/>
    </dgm:pt>
    <dgm:pt modelId="{FAB7FA77-1D65-40D8-A24D-A2C8C8BE8857}" type="pres">
      <dgm:prSet presAssocID="{515EC606-F803-48C6-943B-44655227666C}" presName="txFour" presStyleLbl="node4" presStyleIdx="8" presStyleCnt="9">
        <dgm:presLayoutVars>
          <dgm:chPref val="3"/>
        </dgm:presLayoutVars>
      </dgm:prSet>
      <dgm:spPr/>
    </dgm:pt>
    <dgm:pt modelId="{E4B59B92-10E3-4A31-A46A-F2A6C6EF57ED}" type="pres">
      <dgm:prSet presAssocID="{515EC606-F803-48C6-943B-44655227666C}" presName="horzFour" presStyleCnt="0"/>
      <dgm:spPr/>
    </dgm:pt>
  </dgm:ptLst>
  <dgm:cxnLst>
    <dgm:cxn modelId="{F1E99795-0CCD-4D2E-81C8-C88BAD10EFEB}" type="presOf" srcId="{50AECDAB-5F76-4759-9944-03E4E8A26EAA}" destId="{B9D03B3A-4BA2-4C90-9BB6-03F9161F01C0}" srcOrd="0" destOrd="0" presId="urn:microsoft.com/office/officeart/2005/8/layout/hierarchy4"/>
    <dgm:cxn modelId="{81E4BEAB-EF2D-4B91-8F2A-A0B751A603A0}" srcId="{6FA04E73-A295-4C0D-BCAB-E058CF1D9F69}" destId="{4D3EBE6D-0A78-44D7-A6D1-9B88A89EFE5A}" srcOrd="0" destOrd="0" parTransId="{301C54A1-BD76-4361-B4FC-E002C6B6332F}" sibTransId="{5AB4930C-5D59-474F-8944-E7090B1EDBDD}"/>
    <dgm:cxn modelId="{48F7C57D-2928-4111-B0AA-36B99793A36D}" type="presOf" srcId="{6A2D48D1-8F3B-4C96-8C39-EBBC3DFB9D9B}" destId="{267700D5-466D-4AD2-8E24-5882FD188BA4}" srcOrd="0" destOrd="0" presId="urn:microsoft.com/office/officeart/2005/8/layout/hierarchy4"/>
    <dgm:cxn modelId="{1BF2FE4E-D0E7-4226-B579-8A720D55EF6F}" srcId="{F89F55F1-B9C2-4741-A683-F26076357993}" destId="{6FA04E73-A295-4C0D-BCAB-E058CF1D9F69}" srcOrd="0" destOrd="0" parTransId="{159C8E42-512D-4F05-90E7-A1159A1999A5}" sibTransId="{ADED7FE0-81B8-478A-9823-D95E1BD723FE}"/>
    <dgm:cxn modelId="{5D83EB6D-BB01-436C-9354-623B0BDDEAA1}" type="presOf" srcId="{F89F55F1-B9C2-4741-A683-F26076357993}" destId="{C3124BD6-D95C-4DAF-A2E7-E05DA972BD7D}" srcOrd="0" destOrd="0" presId="urn:microsoft.com/office/officeart/2005/8/layout/hierarchy4"/>
    <dgm:cxn modelId="{CAE74BA2-806E-4A4A-B857-5083EE98E0F2}" type="presOf" srcId="{6FA04E73-A295-4C0D-BCAB-E058CF1D9F69}" destId="{A577D863-2A48-4278-BBC3-F32910905CC9}" srcOrd="0" destOrd="0" presId="urn:microsoft.com/office/officeart/2005/8/layout/hierarchy4"/>
    <dgm:cxn modelId="{E959BC2D-40F1-45A0-9AE9-75359DA9DB6F}" type="presOf" srcId="{515EC606-F803-48C6-943B-44655227666C}" destId="{FAB7FA77-1D65-40D8-A24D-A2C8C8BE8857}" srcOrd="0" destOrd="0" presId="urn:microsoft.com/office/officeart/2005/8/layout/hierarchy4"/>
    <dgm:cxn modelId="{48E3052C-6FDC-4886-B336-5C3849FBE959}" srcId="{829A8B45-2931-4FE7-9C7E-4E27CA7F8B62}" destId="{F89F55F1-B9C2-4741-A683-F26076357993}" srcOrd="0" destOrd="0" parTransId="{C5D0F60B-E076-4CF1-BB63-49DAB1C38F63}" sibTransId="{51913D5C-7700-4F4C-8CA5-5BE09264AE50}"/>
    <dgm:cxn modelId="{CDCAEB42-763D-422B-9A75-207DA1EF1910}" type="presOf" srcId="{E479599F-201E-40C0-8E19-DF7BF8FEAA22}" destId="{1A003151-3F79-469B-92F0-EA097C1E8522}" srcOrd="0" destOrd="0" presId="urn:microsoft.com/office/officeart/2005/8/layout/hierarchy4"/>
    <dgm:cxn modelId="{D3420D98-9022-4D81-BDFA-739E2225F09C}" srcId="{F89F55F1-B9C2-4741-A683-F26076357993}" destId="{C13CC2CF-EDE1-49AD-A564-58C73918FF6F}" srcOrd="1" destOrd="0" parTransId="{3F72BE4D-ED7E-4629-836B-2D02445A58EB}" sibTransId="{1830DD3E-808E-4811-B171-E56D55D19B7D}"/>
    <dgm:cxn modelId="{AE0106D6-9EF7-419E-952D-D4A19C68B181}" type="presOf" srcId="{829A8B45-2931-4FE7-9C7E-4E27CA7F8B62}" destId="{00AAE71F-AE49-42AF-8C1E-90A4CC9A74D8}" srcOrd="0" destOrd="0" presId="urn:microsoft.com/office/officeart/2005/8/layout/hierarchy4"/>
    <dgm:cxn modelId="{C55D97CF-DAE5-4C0D-B498-4E0A5DBAB429}" srcId="{D9B3304E-5127-451D-B113-FC92D270B51F}" destId="{8246E10B-1887-4E9D-87C6-433A68C608B4}" srcOrd="0" destOrd="0" parTransId="{2E18F53D-BBCC-4FED-BE42-20CA40E3AD4B}" sibTransId="{D530C143-F961-4E42-A6FD-E2F2D1B633F5}"/>
    <dgm:cxn modelId="{56CDA549-A31C-43B0-9DF7-1C7AA24BB3B5}" srcId="{8246E10B-1887-4E9D-87C6-433A68C608B4}" destId="{50AECDAB-5F76-4759-9944-03E4E8A26EAA}" srcOrd="0" destOrd="0" parTransId="{A7FD896D-8DBA-4876-AA0F-1C80C34AAE2D}" sibTransId="{6DEB89C3-5EE0-43C7-A4E0-ECA2FC2FDC1F}"/>
    <dgm:cxn modelId="{B4BA5627-6C27-499D-8DB7-A735C98B156B}" type="presOf" srcId="{4D3EBE6D-0A78-44D7-A6D1-9B88A89EFE5A}" destId="{94D7170A-F5E9-47D4-9C66-F0007EA72E62}" srcOrd="0" destOrd="0" presId="urn:microsoft.com/office/officeart/2005/8/layout/hierarchy4"/>
    <dgm:cxn modelId="{B937A5D3-0F6A-4BE4-B266-9AC2554456BA}" type="presOf" srcId="{317E9660-B559-4D06-9065-C0E9B163E475}" destId="{0CEF1873-663B-408E-857F-C9D31A5AE5A3}" srcOrd="0" destOrd="0" presId="urn:microsoft.com/office/officeart/2005/8/layout/hierarchy4"/>
    <dgm:cxn modelId="{3C0BB171-1768-4F9D-8446-121F915C1FB9}" srcId="{8EC66766-EFD8-41C6-AFB8-6A501514D02B}" destId="{317E9660-B559-4D06-9065-C0E9B163E475}" srcOrd="0" destOrd="0" parTransId="{737B32D9-8360-4061-8996-BA9067CA39CC}" sibTransId="{A840DAA2-498D-4B17-B41A-595941F2F6B9}"/>
    <dgm:cxn modelId="{79D9D339-F5C4-4D29-B6B0-F3725F7B5B43}" type="presOf" srcId="{C13CC2CF-EDE1-49AD-A564-58C73918FF6F}" destId="{E64E3C44-D1E5-4FA4-A53A-B56DC22CCF71}" srcOrd="0" destOrd="0" presId="urn:microsoft.com/office/officeart/2005/8/layout/hierarchy4"/>
    <dgm:cxn modelId="{56A693C7-A0AB-440C-812A-D2A9E3C6B4C8}" type="presOf" srcId="{D9B3304E-5127-451D-B113-FC92D270B51F}" destId="{E3B50678-32F2-4A2E-BE38-EC4A84E662C5}" srcOrd="0" destOrd="0" presId="urn:microsoft.com/office/officeart/2005/8/layout/hierarchy4"/>
    <dgm:cxn modelId="{F11EB9F9-D944-4C31-BE31-F00A8279D56A}" srcId="{45C1BB17-2595-482F-BA5E-9F01B835BF43}" destId="{6A2D48D1-8F3B-4C96-8C39-EBBC3DFB9D9B}" srcOrd="0" destOrd="0" parTransId="{BF509988-21FE-4936-A285-6126D753FACE}" sibTransId="{E7368085-C438-4D8C-9D1C-BF944B8DFCAE}"/>
    <dgm:cxn modelId="{0D2ADF25-8964-45F8-A8E3-0832F2EAC103}" srcId="{B281E6DE-712D-4B1D-A1FE-369AC8471AB8}" destId="{515EC606-F803-48C6-943B-44655227666C}" srcOrd="1" destOrd="0" parTransId="{C0150603-32DE-4116-9C8C-C7A0F8CDF100}" sibTransId="{428DB0A6-903B-4B50-97EC-D9EE3AA5E242}"/>
    <dgm:cxn modelId="{4A5CEA48-2C0C-44D1-94A2-AB06A7C47055}" srcId="{6A2D48D1-8F3B-4C96-8C39-EBBC3DFB9D9B}" destId="{8EC66766-EFD8-41C6-AFB8-6A501514D02B}" srcOrd="1" destOrd="0" parTransId="{F386FFE6-72D7-4EB1-878E-438943DB6BB1}" sibTransId="{7E04BD7C-25B2-4520-B029-883CC9178E43}"/>
    <dgm:cxn modelId="{DB80AA4C-A7D7-47FB-8C9B-6CB41E239668}" srcId="{317E9660-B559-4D06-9065-C0E9B163E475}" destId="{B281E6DE-712D-4B1D-A1FE-369AC8471AB8}" srcOrd="0" destOrd="0" parTransId="{8868BDB0-0B8A-429E-B982-EC11369A2183}" sibTransId="{275C4067-36B8-408B-B3FF-4AE6E4A1871B}"/>
    <dgm:cxn modelId="{6C9DFE25-12E8-4CD0-ABB8-6C844EE0E0C8}" type="presOf" srcId="{45C1BB17-2595-482F-BA5E-9F01B835BF43}" destId="{2FF46D72-1BA2-4168-B75E-2E6C528BDD24}" srcOrd="0" destOrd="0" presId="urn:microsoft.com/office/officeart/2005/8/layout/hierarchy4"/>
    <dgm:cxn modelId="{A06FA8DE-0482-4337-8F6F-F8109C349A66}" type="presOf" srcId="{8EC66766-EFD8-41C6-AFB8-6A501514D02B}" destId="{248DC8AD-25F4-418E-B6F9-2A08E96163D4}" srcOrd="0" destOrd="0" presId="urn:microsoft.com/office/officeart/2005/8/layout/hierarchy4"/>
    <dgm:cxn modelId="{AA2A2CF0-5886-4CC9-82DD-65276459124E}" type="presOf" srcId="{B281E6DE-712D-4B1D-A1FE-369AC8471AB8}" destId="{EA8EA5A2-1F70-4F26-A947-84B705DA0352}" srcOrd="0" destOrd="0" presId="urn:microsoft.com/office/officeart/2005/8/layout/hierarchy4"/>
    <dgm:cxn modelId="{3BF03C99-B27B-49F5-8D50-259593693DAF}" srcId="{6A2D48D1-8F3B-4C96-8C39-EBBC3DFB9D9B}" destId="{829A8B45-2931-4FE7-9C7E-4E27CA7F8B62}" srcOrd="0" destOrd="0" parTransId="{B7900307-3A50-4343-9F0B-C1E1F3DB2470}" sibTransId="{4283F2D5-6EA5-4852-98D0-F8D6591B2EE5}"/>
    <dgm:cxn modelId="{218C1A08-397A-430E-9098-273FB14618AB}" type="presOf" srcId="{8246E10B-1887-4E9D-87C6-433A68C608B4}" destId="{AE2C9044-6B74-4454-8C33-67A0A8D29D04}" srcOrd="0" destOrd="0" presId="urn:microsoft.com/office/officeart/2005/8/layout/hierarchy4"/>
    <dgm:cxn modelId="{43123988-780F-4D29-A4A4-C45DCD126A60}" srcId="{4D3EBE6D-0A78-44D7-A6D1-9B88A89EFE5A}" destId="{E479599F-201E-40C0-8E19-DF7BF8FEAA22}" srcOrd="0" destOrd="0" parTransId="{342AB491-BF86-4068-9015-FC56528B15DD}" sibTransId="{FF26129A-0ADD-4141-9800-52B89DAB2FB8}"/>
    <dgm:cxn modelId="{3CEAB825-C7DF-44D5-9550-A3F206A90682}" srcId="{B281E6DE-712D-4B1D-A1FE-369AC8471AB8}" destId="{D9B3304E-5127-451D-B113-FC92D270B51F}" srcOrd="0" destOrd="0" parTransId="{67F3027D-E84F-4BF6-BB5B-6C87F815FC0A}" sibTransId="{C2EC0D5B-08A1-4D4F-9081-5C25F0AED87F}"/>
    <dgm:cxn modelId="{AA6ABC55-863F-457C-9AE8-63E3234B8B16}" type="presParOf" srcId="{2FF46D72-1BA2-4168-B75E-2E6C528BDD24}" destId="{7BBCBC4A-404D-4A39-9577-8723CAA05E4C}" srcOrd="0" destOrd="0" presId="urn:microsoft.com/office/officeart/2005/8/layout/hierarchy4"/>
    <dgm:cxn modelId="{3A037E5A-B110-4128-8910-ABB1196320DB}" type="presParOf" srcId="{7BBCBC4A-404D-4A39-9577-8723CAA05E4C}" destId="{267700D5-466D-4AD2-8E24-5882FD188BA4}" srcOrd="0" destOrd="0" presId="urn:microsoft.com/office/officeart/2005/8/layout/hierarchy4"/>
    <dgm:cxn modelId="{FA834FDB-4AFA-4C37-A400-8FC49365A86C}" type="presParOf" srcId="{7BBCBC4A-404D-4A39-9577-8723CAA05E4C}" destId="{DD8987D9-DA0F-4429-B063-BD5956589452}" srcOrd="1" destOrd="0" presId="urn:microsoft.com/office/officeart/2005/8/layout/hierarchy4"/>
    <dgm:cxn modelId="{274BBDC5-C9D9-4247-9C0E-D8C9245A42AC}" type="presParOf" srcId="{7BBCBC4A-404D-4A39-9577-8723CAA05E4C}" destId="{EF0BFDF5-2BAF-477D-AE97-519D73D11813}" srcOrd="2" destOrd="0" presId="urn:microsoft.com/office/officeart/2005/8/layout/hierarchy4"/>
    <dgm:cxn modelId="{5CE20FC0-FEA3-4AC5-A9EA-7E7D55431082}" type="presParOf" srcId="{EF0BFDF5-2BAF-477D-AE97-519D73D11813}" destId="{0D4831C6-15B0-40C1-B32B-3936A1E3379E}" srcOrd="0" destOrd="0" presId="urn:microsoft.com/office/officeart/2005/8/layout/hierarchy4"/>
    <dgm:cxn modelId="{9736A438-B168-438F-A440-13D0FC55F511}" type="presParOf" srcId="{0D4831C6-15B0-40C1-B32B-3936A1E3379E}" destId="{00AAE71F-AE49-42AF-8C1E-90A4CC9A74D8}" srcOrd="0" destOrd="0" presId="urn:microsoft.com/office/officeart/2005/8/layout/hierarchy4"/>
    <dgm:cxn modelId="{50DE265F-51F3-43B0-9641-7214CFF59D18}" type="presParOf" srcId="{0D4831C6-15B0-40C1-B32B-3936A1E3379E}" destId="{713765B0-6E96-4B64-88B5-112CFBD6BD3C}" srcOrd="1" destOrd="0" presId="urn:microsoft.com/office/officeart/2005/8/layout/hierarchy4"/>
    <dgm:cxn modelId="{0A6217B3-7A9B-42BE-ADEC-00D5408D133D}" type="presParOf" srcId="{0D4831C6-15B0-40C1-B32B-3936A1E3379E}" destId="{94D8E195-96B5-47B2-9790-E6B0982A942F}" srcOrd="2" destOrd="0" presId="urn:microsoft.com/office/officeart/2005/8/layout/hierarchy4"/>
    <dgm:cxn modelId="{3D1E63BA-2908-4089-938D-0DDEA30B4E5A}" type="presParOf" srcId="{94D8E195-96B5-47B2-9790-E6B0982A942F}" destId="{9A16DA57-0F51-4BEA-89DE-1D610B90C163}" srcOrd="0" destOrd="0" presId="urn:microsoft.com/office/officeart/2005/8/layout/hierarchy4"/>
    <dgm:cxn modelId="{77C36EC8-5883-4603-B060-DC964EC62308}" type="presParOf" srcId="{9A16DA57-0F51-4BEA-89DE-1D610B90C163}" destId="{C3124BD6-D95C-4DAF-A2E7-E05DA972BD7D}" srcOrd="0" destOrd="0" presId="urn:microsoft.com/office/officeart/2005/8/layout/hierarchy4"/>
    <dgm:cxn modelId="{1AC9A96D-741E-4035-AC49-DF828ABA6E93}" type="presParOf" srcId="{9A16DA57-0F51-4BEA-89DE-1D610B90C163}" destId="{F7BF75AF-D04D-45BD-ACE4-403BC9EAA216}" srcOrd="1" destOrd="0" presId="urn:microsoft.com/office/officeart/2005/8/layout/hierarchy4"/>
    <dgm:cxn modelId="{FD158A87-FD89-408F-A6BE-2FD1452467A8}" type="presParOf" srcId="{9A16DA57-0F51-4BEA-89DE-1D610B90C163}" destId="{BBC87309-66A8-4AED-B196-186222D1F1D4}" srcOrd="2" destOrd="0" presId="urn:microsoft.com/office/officeart/2005/8/layout/hierarchy4"/>
    <dgm:cxn modelId="{6408BB21-EAF3-412D-8459-6D06FBC0F86F}" type="presParOf" srcId="{BBC87309-66A8-4AED-B196-186222D1F1D4}" destId="{51A55D90-020E-456E-B5EE-D5977A515519}" srcOrd="0" destOrd="0" presId="urn:microsoft.com/office/officeart/2005/8/layout/hierarchy4"/>
    <dgm:cxn modelId="{B3600266-EAF2-4D47-9B07-4E8190AA8BD8}" type="presParOf" srcId="{51A55D90-020E-456E-B5EE-D5977A515519}" destId="{A577D863-2A48-4278-BBC3-F32910905CC9}" srcOrd="0" destOrd="0" presId="urn:microsoft.com/office/officeart/2005/8/layout/hierarchy4"/>
    <dgm:cxn modelId="{9FE6B9C7-5B95-48ED-B4DA-2838DCA8F270}" type="presParOf" srcId="{51A55D90-020E-456E-B5EE-D5977A515519}" destId="{96F00647-CE8B-4C6B-8415-BA4F928247C2}" srcOrd="1" destOrd="0" presId="urn:microsoft.com/office/officeart/2005/8/layout/hierarchy4"/>
    <dgm:cxn modelId="{99EA116A-7B3B-4C35-B3C8-D8D7CC8174C3}" type="presParOf" srcId="{51A55D90-020E-456E-B5EE-D5977A515519}" destId="{402B080B-DA18-49A1-8327-49E717786EB6}" srcOrd="2" destOrd="0" presId="urn:microsoft.com/office/officeart/2005/8/layout/hierarchy4"/>
    <dgm:cxn modelId="{D24C48CF-3502-4915-89C2-2483E5D7857B}" type="presParOf" srcId="{402B080B-DA18-49A1-8327-49E717786EB6}" destId="{05DB5C7F-7BDC-4A34-94EF-AEAC9FA408B2}" srcOrd="0" destOrd="0" presId="urn:microsoft.com/office/officeart/2005/8/layout/hierarchy4"/>
    <dgm:cxn modelId="{1A78E3E2-B06B-4575-9091-F3E064ED8D2A}" type="presParOf" srcId="{05DB5C7F-7BDC-4A34-94EF-AEAC9FA408B2}" destId="{94D7170A-F5E9-47D4-9C66-F0007EA72E62}" srcOrd="0" destOrd="0" presId="urn:microsoft.com/office/officeart/2005/8/layout/hierarchy4"/>
    <dgm:cxn modelId="{48C19FA5-0BB0-480F-A679-BAFFD71F9FA3}" type="presParOf" srcId="{05DB5C7F-7BDC-4A34-94EF-AEAC9FA408B2}" destId="{2523566C-40FC-4D5D-9676-C1AEDC38F3E3}" srcOrd="1" destOrd="0" presId="urn:microsoft.com/office/officeart/2005/8/layout/hierarchy4"/>
    <dgm:cxn modelId="{F3F01AD3-B3C6-457C-AEDF-A251F43CB0AC}" type="presParOf" srcId="{05DB5C7F-7BDC-4A34-94EF-AEAC9FA408B2}" destId="{E1530216-5D52-4788-A06E-F57BAB950DDF}" srcOrd="2" destOrd="0" presId="urn:microsoft.com/office/officeart/2005/8/layout/hierarchy4"/>
    <dgm:cxn modelId="{99006C22-BA9E-4762-8E25-1E07B343C11F}" type="presParOf" srcId="{E1530216-5D52-4788-A06E-F57BAB950DDF}" destId="{1D71157A-9DC4-4A5F-8ADF-9C9811EFB07E}" srcOrd="0" destOrd="0" presId="urn:microsoft.com/office/officeart/2005/8/layout/hierarchy4"/>
    <dgm:cxn modelId="{CCD1D075-0BF2-45B6-AF4B-D44F4ED7CDAC}" type="presParOf" srcId="{1D71157A-9DC4-4A5F-8ADF-9C9811EFB07E}" destId="{1A003151-3F79-469B-92F0-EA097C1E8522}" srcOrd="0" destOrd="0" presId="urn:microsoft.com/office/officeart/2005/8/layout/hierarchy4"/>
    <dgm:cxn modelId="{D29C4F03-F1FF-48F9-860E-F92728FF78BA}" type="presParOf" srcId="{1D71157A-9DC4-4A5F-8ADF-9C9811EFB07E}" destId="{E5A8A63B-BBE0-4775-BD7F-2E7BCEB01CA7}" srcOrd="1" destOrd="0" presId="urn:microsoft.com/office/officeart/2005/8/layout/hierarchy4"/>
    <dgm:cxn modelId="{C3D55338-1E9D-4E16-924B-97EB050F771C}" type="presParOf" srcId="{BBC87309-66A8-4AED-B196-186222D1F1D4}" destId="{2F0094ED-ECF2-4C70-A5E1-FA24F2E470BA}" srcOrd="1" destOrd="0" presId="urn:microsoft.com/office/officeart/2005/8/layout/hierarchy4"/>
    <dgm:cxn modelId="{AE03EBFD-C139-4AC7-86B3-48A038271B4C}" type="presParOf" srcId="{BBC87309-66A8-4AED-B196-186222D1F1D4}" destId="{EB156D59-F62A-42C6-9689-3A0AB8C3D00D}" srcOrd="2" destOrd="0" presId="urn:microsoft.com/office/officeart/2005/8/layout/hierarchy4"/>
    <dgm:cxn modelId="{1437AC80-0367-44CD-BEC2-15F6788937E9}" type="presParOf" srcId="{EB156D59-F62A-42C6-9689-3A0AB8C3D00D}" destId="{E64E3C44-D1E5-4FA4-A53A-B56DC22CCF71}" srcOrd="0" destOrd="0" presId="urn:microsoft.com/office/officeart/2005/8/layout/hierarchy4"/>
    <dgm:cxn modelId="{35BA9497-5120-42D9-A733-1252C88D1AFB}" type="presParOf" srcId="{EB156D59-F62A-42C6-9689-3A0AB8C3D00D}" destId="{8DE10AEA-0201-4A3C-B060-78792136EF59}" srcOrd="1" destOrd="0" presId="urn:microsoft.com/office/officeart/2005/8/layout/hierarchy4"/>
    <dgm:cxn modelId="{307B6E4B-8178-41AB-A8E8-4B855D8B27DC}" type="presParOf" srcId="{EF0BFDF5-2BAF-477D-AE97-519D73D11813}" destId="{7FD3AF8C-B1DB-4124-B144-B74015B6A17E}" srcOrd="1" destOrd="0" presId="urn:microsoft.com/office/officeart/2005/8/layout/hierarchy4"/>
    <dgm:cxn modelId="{378DFDC7-64FC-4783-95C8-B30513A01C09}" type="presParOf" srcId="{EF0BFDF5-2BAF-477D-AE97-519D73D11813}" destId="{9D548E57-BF5A-4F08-8116-8DE0F7A179B7}" srcOrd="2" destOrd="0" presId="urn:microsoft.com/office/officeart/2005/8/layout/hierarchy4"/>
    <dgm:cxn modelId="{0436089D-3BDB-4310-8B86-8956BB3F0A16}" type="presParOf" srcId="{9D548E57-BF5A-4F08-8116-8DE0F7A179B7}" destId="{248DC8AD-25F4-418E-B6F9-2A08E96163D4}" srcOrd="0" destOrd="0" presId="urn:microsoft.com/office/officeart/2005/8/layout/hierarchy4"/>
    <dgm:cxn modelId="{31CC0247-D31F-4821-A043-91C6531F4558}" type="presParOf" srcId="{9D548E57-BF5A-4F08-8116-8DE0F7A179B7}" destId="{E996BE6C-C98F-43A0-832C-9307FB5DF556}" srcOrd="1" destOrd="0" presId="urn:microsoft.com/office/officeart/2005/8/layout/hierarchy4"/>
    <dgm:cxn modelId="{15A6E2CA-8232-4ACB-B53A-710C68005F53}" type="presParOf" srcId="{9D548E57-BF5A-4F08-8116-8DE0F7A179B7}" destId="{3255CD31-C84B-496D-B2D2-C3BCECDA135F}" srcOrd="2" destOrd="0" presId="urn:microsoft.com/office/officeart/2005/8/layout/hierarchy4"/>
    <dgm:cxn modelId="{931230B8-D045-440B-9C56-16071338140F}" type="presParOf" srcId="{3255CD31-C84B-496D-B2D2-C3BCECDA135F}" destId="{59BE4B79-2848-4F68-A7F8-8092A3212718}" srcOrd="0" destOrd="0" presId="urn:microsoft.com/office/officeart/2005/8/layout/hierarchy4"/>
    <dgm:cxn modelId="{321A0A33-53AD-4AE7-ACFD-95244BF4014F}" type="presParOf" srcId="{59BE4B79-2848-4F68-A7F8-8092A3212718}" destId="{0CEF1873-663B-408E-857F-C9D31A5AE5A3}" srcOrd="0" destOrd="0" presId="urn:microsoft.com/office/officeart/2005/8/layout/hierarchy4"/>
    <dgm:cxn modelId="{93F53277-3469-4455-89DA-47F47F6CD7C0}" type="presParOf" srcId="{59BE4B79-2848-4F68-A7F8-8092A3212718}" destId="{5E535B6B-94D5-444B-B8E8-7065502BF0D9}" srcOrd="1" destOrd="0" presId="urn:microsoft.com/office/officeart/2005/8/layout/hierarchy4"/>
    <dgm:cxn modelId="{D00544D9-BDBC-4DB1-93BD-F5BDF1B3F225}" type="presParOf" srcId="{59BE4B79-2848-4F68-A7F8-8092A3212718}" destId="{F2D5F8D0-55FD-44C8-9C87-61E1C3ACFBFB}" srcOrd="2" destOrd="0" presId="urn:microsoft.com/office/officeart/2005/8/layout/hierarchy4"/>
    <dgm:cxn modelId="{003585E1-25B4-4043-BC32-6EFF9A1F9529}" type="presParOf" srcId="{F2D5F8D0-55FD-44C8-9C87-61E1C3ACFBFB}" destId="{323AAF50-20DB-4BD4-9C83-E953C90F4F8A}" srcOrd="0" destOrd="0" presId="urn:microsoft.com/office/officeart/2005/8/layout/hierarchy4"/>
    <dgm:cxn modelId="{A334875D-65E0-4D15-A30E-197C44192AC3}" type="presParOf" srcId="{323AAF50-20DB-4BD4-9C83-E953C90F4F8A}" destId="{EA8EA5A2-1F70-4F26-A947-84B705DA0352}" srcOrd="0" destOrd="0" presId="urn:microsoft.com/office/officeart/2005/8/layout/hierarchy4"/>
    <dgm:cxn modelId="{48EBD64C-98EF-4BB3-B89C-727C12DB9E96}" type="presParOf" srcId="{323AAF50-20DB-4BD4-9C83-E953C90F4F8A}" destId="{D27C68E9-812C-4C8C-AE4F-A26ED7418AE9}" srcOrd="1" destOrd="0" presId="urn:microsoft.com/office/officeart/2005/8/layout/hierarchy4"/>
    <dgm:cxn modelId="{BF9141A5-B9B5-4DBC-A060-2AE3BDCF8035}" type="presParOf" srcId="{323AAF50-20DB-4BD4-9C83-E953C90F4F8A}" destId="{20FA096D-58D7-4B60-8609-7B574920DE1E}" srcOrd="2" destOrd="0" presId="urn:microsoft.com/office/officeart/2005/8/layout/hierarchy4"/>
    <dgm:cxn modelId="{4FF59ACB-A08C-4662-9012-7B6B68560E7A}" type="presParOf" srcId="{20FA096D-58D7-4B60-8609-7B574920DE1E}" destId="{14799DFC-628B-4B44-B948-4AE6D0C117CC}" srcOrd="0" destOrd="0" presId="urn:microsoft.com/office/officeart/2005/8/layout/hierarchy4"/>
    <dgm:cxn modelId="{9CE56E51-0761-4E97-B800-6C144AECF462}" type="presParOf" srcId="{14799DFC-628B-4B44-B948-4AE6D0C117CC}" destId="{E3B50678-32F2-4A2E-BE38-EC4A84E662C5}" srcOrd="0" destOrd="0" presId="urn:microsoft.com/office/officeart/2005/8/layout/hierarchy4"/>
    <dgm:cxn modelId="{FC46078A-00DC-440B-A55D-44A03643C069}" type="presParOf" srcId="{14799DFC-628B-4B44-B948-4AE6D0C117CC}" destId="{5E9947B2-FA94-42A5-9C4D-C2C0A020BBFF}" srcOrd="1" destOrd="0" presId="urn:microsoft.com/office/officeart/2005/8/layout/hierarchy4"/>
    <dgm:cxn modelId="{F7426952-64F4-4539-B18F-1F34536CFDB0}" type="presParOf" srcId="{14799DFC-628B-4B44-B948-4AE6D0C117CC}" destId="{821EC042-A646-479A-A421-76E5E5682669}" srcOrd="2" destOrd="0" presId="urn:microsoft.com/office/officeart/2005/8/layout/hierarchy4"/>
    <dgm:cxn modelId="{EF88D271-0B3D-40EA-935E-64C41E68F901}" type="presParOf" srcId="{821EC042-A646-479A-A421-76E5E5682669}" destId="{B87AF3B6-CECA-44B7-96D2-483DD18125D2}" srcOrd="0" destOrd="0" presId="urn:microsoft.com/office/officeart/2005/8/layout/hierarchy4"/>
    <dgm:cxn modelId="{F9D47F8F-157B-46F5-9654-818DB00B979B}" type="presParOf" srcId="{B87AF3B6-CECA-44B7-96D2-483DD18125D2}" destId="{AE2C9044-6B74-4454-8C33-67A0A8D29D04}" srcOrd="0" destOrd="0" presId="urn:microsoft.com/office/officeart/2005/8/layout/hierarchy4"/>
    <dgm:cxn modelId="{27E4F901-F832-453C-956A-3C5B47352C47}" type="presParOf" srcId="{B87AF3B6-CECA-44B7-96D2-483DD18125D2}" destId="{169EE69C-86F8-4A12-A1A4-23F1B062C0E6}" srcOrd="1" destOrd="0" presId="urn:microsoft.com/office/officeart/2005/8/layout/hierarchy4"/>
    <dgm:cxn modelId="{F0B784BF-7FB4-49B5-B6E8-6E73BB220169}" type="presParOf" srcId="{B87AF3B6-CECA-44B7-96D2-483DD18125D2}" destId="{1BFA7A6B-F14C-490B-8DE0-5272AF6CB4CC}" srcOrd="2" destOrd="0" presId="urn:microsoft.com/office/officeart/2005/8/layout/hierarchy4"/>
    <dgm:cxn modelId="{C38DE5CD-95CA-402C-AC30-F0C9F671D39D}" type="presParOf" srcId="{1BFA7A6B-F14C-490B-8DE0-5272AF6CB4CC}" destId="{5B3A04DC-C188-472E-8A95-AB6A7E19A36D}" srcOrd="0" destOrd="0" presId="urn:microsoft.com/office/officeart/2005/8/layout/hierarchy4"/>
    <dgm:cxn modelId="{B1D62339-3701-40BA-ABC0-B62A5F1943B1}" type="presParOf" srcId="{5B3A04DC-C188-472E-8A95-AB6A7E19A36D}" destId="{B9D03B3A-4BA2-4C90-9BB6-03F9161F01C0}" srcOrd="0" destOrd="0" presId="urn:microsoft.com/office/officeart/2005/8/layout/hierarchy4"/>
    <dgm:cxn modelId="{89AD9D87-B0CC-4185-956F-AA58A6AD2082}" type="presParOf" srcId="{5B3A04DC-C188-472E-8A95-AB6A7E19A36D}" destId="{56E418AD-0651-4DD6-A7BA-F620213B89F8}" srcOrd="1" destOrd="0" presId="urn:microsoft.com/office/officeart/2005/8/layout/hierarchy4"/>
    <dgm:cxn modelId="{502D7EFA-92A3-4E9A-8CE7-956BBFC1D3F5}" type="presParOf" srcId="{20FA096D-58D7-4B60-8609-7B574920DE1E}" destId="{F0F7ED4F-3789-4ADF-BB3F-C35A3CEAF74A}" srcOrd="1" destOrd="0" presId="urn:microsoft.com/office/officeart/2005/8/layout/hierarchy4"/>
    <dgm:cxn modelId="{FB55CD74-AE39-410C-93E8-F64D50C6BB35}" type="presParOf" srcId="{20FA096D-58D7-4B60-8609-7B574920DE1E}" destId="{14AA3E4B-BECA-41CE-A4B4-62ED28DED39D}" srcOrd="2" destOrd="0" presId="urn:microsoft.com/office/officeart/2005/8/layout/hierarchy4"/>
    <dgm:cxn modelId="{E87B5699-386F-4DF7-9885-53C2BC477B7F}" type="presParOf" srcId="{14AA3E4B-BECA-41CE-A4B4-62ED28DED39D}" destId="{FAB7FA77-1D65-40D8-A24D-A2C8C8BE8857}" srcOrd="0" destOrd="0" presId="urn:microsoft.com/office/officeart/2005/8/layout/hierarchy4"/>
    <dgm:cxn modelId="{BA6CDD13-9A47-4152-870A-3F3DB21A5B30}" type="presParOf" srcId="{14AA3E4B-BECA-41CE-A4B4-62ED28DED39D}" destId="{E4B59B92-10E3-4A31-A46A-F2A6C6EF57E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700D5-466D-4AD2-8E24-5882FD188BA4}">
      <dsp:nvSpPr>
        <dsp:cNvPr id="0" name=""/>
        <dsp:cNvSpPr/>
      </dsp:nvSpPr>
      <dsp:spPr>
        <a:xfrm>
          <a:off x="3530" y="2219"/>
          <a:ext cx="9606839" cy="4551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Scan Chips</a:t>
          </a:r>
        </a:p>
      </dsp:txBody>
      <dsp:txXfrm>
        <a:off x="16860" y="15549"/>
        <a:ext cx="9580179" cy="428469"/>
      </dsp:txXfrm>
    </dsp:sp>
    <dsp:sp modelId="{00AAE71F-AE49-42AF-8C1E-90A4CC9A74D8}">
      <dsp:nvSpPr>
        <dsp:cNvPr id="0" name=""/>
        <dsp:cNvSpPr/>
      </dsp:nvSpPr>
      <dsp:spPr>
        <a:xfrm>
          <a:off x="3530" y="525435"/>
          <a:ext cx="4705628" cy="4551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</a:t>
          </a:r>
        </a:p>
      </dsp:txBody>
      <dsp:txXfrm>
        <a:off x="16860" y="538765"/>
        <a:ext cx="4678968" cy="428469"/>
      </dsp:txXfrm>
    </dsp:sp>
    <dsp:sp modelId="{C3124BD6-D95C-4DAF-A2E7-E05DA972BD7D}">
      <dsp:nvSpPr>
        <dsp:cNvPr id="0" name=""/>
        <dsp:cNvSpPr/>
      </dsp:nvSpPr>
      <dsp:spPr>
        <a:xfrm>
          <a:off x="3530" y="1048651"/>
          <a:ext cx="4705628" cy="4551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Reference Object</a:t>
          </a:r>
        </a:p>
      </dsp:txBody>
      <dsp:txXfrm>
        <a:off x="16860" y="1061981"/>
        <a:ext cx="4678968" cy="428469"/>
      </dsp:txXfrm>
    </dsp:sp>
    <dsp:sp modelId="{A577D863-2A48-4278-BBC3-F32910905CC9}">
      <dsp:nvSpPr>
        <dsp:cNvPr id="0" name=""/>
        <dsp:cNvSpPr/>
      </dsp:nvSpPr>
      <dsp:spPr>
        <a:xfrm>
          <a:off x="3530" y="1571866"/>
          <a:ext cx="2328366" cy="455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Run 1 sample at a time</a:t>
          </a:r>
          <a:endParaRPr lang="en-US" sz="1400" kern="1200" dirty="0"/>
        </a:p>
      </dsp:txBody>
      <dsp:txXfrm>
        <a:off x="16860" y="1585196"/>
        <a:ext cx="2301706" cy="428469"/>
      </dsp:txXfrm>
    </dsp:sp>
    <dsp:sp modelId="{94D7170A-F5E9-47D4-9C66-F0007EA72E62}">
      <dsp:nvSpPr>
        <dsp:cNvPr id="0" name=""/>
        <dsp:cNvSpPr/>
      </dsp:nvSpPr>
      <dsp:spPr>
        <a:xfrm>
          <a:off x="3530" y="2095082"/>
          <a:ext cx="2328366" cy="455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LOR, BAF</a:t>
          </a:r>
        </a:p>
      </dsp:txBody>
      <dsp:txXfrm>
        <a:off x="16860" y="2108412"/>
        <a:ext cx="2301706" cy="428469"/>
      </dsp:txXfrm>
    </dsp:sp>
    <dsp:sp modelId="{1A003151-3F79-469B-92F0-EA097C1E8522}">
      <dsp:nvSpPr>
        <dsp:cNvPr id="0" name=""/>
        <dsp:cNvSpPr/>
      </dsp:nvSpPr>
      <dsp:spPr>
        <a:xfrm>
          <a:off x="3530" y="2618297"/>
          <a:ext cx="2328366" cy="455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Text file, per sample</a:t>
          </a:r>
        </a:p>
      </dsp:txBody>
      <dsp:txXfrm>
        <a:off x="16860" y="2631627"/>
        <a:ext cx="2301706" cy="428469"/>
      </dsp:txXfrm>
    </dsp:sp>
    <dsp:sp modelId="{E64E3C44-D1E5-4FA4-A53A-B56DC22CCF71}">
      <dsp:nvSpPr>
        <dsp:cNvPr id="0" name=""/>
        <dsp:cNvSpPr/>
      </dsp:nvSpPr>
      <dsp:spPr>
        <a:xfrm>
          <a:off x="2380792" y="1571866"/>
          <a:ext cx="2328366" cy="455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Output CNV File</a:t>
          </a:r>
        </a:p>
      </dsp:txBody>
      <dsp:txXfrm>
        <a:off x="2394122" y="1585196"/>
        <a:ext cx="2301706" cy="428469"/>
      </dsp:txXfrm>
    </dsp:sp>
    <dsp:sp modelId="{248DC8AD-25F4-418E-B6F9-2A08E96163D4}">
      <dsp:nvSpPr>
        <dsp:cNvPr id="0" name=""/>
        <dsp:cNvSpPr/>
      </dsp:nvSpPr>
      <dsp:spPr>
        <a:xfrm>
          <a:off x="4904741" y="525435"/>
          <a:ext cx="4705628" cy="4551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Python</a:t>
          </a:r>
        </a:p>
      </dsp:txBody>
      <dsp:txXfrm>
        <a:off x="4918071" y="538765"/>
        <a:ext cx="4678968" cy="428469"/>
      </dsp:txXfrm>
    </dsp:sp>
    <dsp:sp modelId="{0CEF1873-663B-408E-857F-C9D31A5AE5A3}">
      <dsp:nvSpPr>
        <dsp:cNvPr id="0" name=""/>
        <dsp:cNvSpPr/>
      </dsp:nvSpPr>
      <dsp:spPr>
        <a:xfrm>
          <a:off x="4904741" y="1048651"/>
          <a:ext cx="4705628" cy="4551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Beeline_GUI</a:t>
          </a:r>
          <a:endParaRPr lang="en-US" sz="2000" kern="1200" dirty="0"/>
        </a:p>
      </dsp:txBody>
      <dsp:txXfrm>
        <a:off x="4918071" y="1061981"/>
        <a:ext cx="4678968" cy="428469"/>
      </dsp:txXfrm>
    </dsp:sp>
    <dsp:sp modelId="{EA8EA5A2-1F70-4F26-A947-84B705DA0352}">
      <dsp:nvSpPr>
        <dsp:cNvPr id="0" name=""/>
        <dsp:cNvSpPr/>
      </dsp:nvSpPr>
      <dsp:spPr>
        <a:xfrm>
          <a:off x="4904741" y="1571866"/>
          <a:ext cx="4705628" cy="455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Autoconvert.exe</a:t>
          </a:r>
        </a:p>
      </dsp:txBody>
      <dsp:txXfrm>
        <a:off x="4918071" y="1585196"/>
        <a:ext cx="4678968" cy="428469"/>
      </dsp:txXfrm>
    </dsp:sp>
    <dsp:sp modelId="{E3B50678-32F2-4A2E-BE38-EC4A84E662C5}">
      <dsp:nvSpPr>
        <dsp:cNvPr id="0" name=""/>
        <dsp:cNvSpPr/>
      </dsp:nvSpPr>
      <dsp:spPr>
        <a:xfrm>
          <a:off x="4904741" y="2095082"/>
          <a:ext cx="2328366" cy="455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GTC</a:t>
          </a:r>
        </a:p>
      </dsp:txBody>
      <dsp:txXfrm>
        <a:off x="4918071" y="2108412"/>
        <a:ext cx="2301706" cy="428469"/>
      </dsp:txXfrm>
    </dsp:sp>
    <dsp:sp modelId="{AE2C9044-6B74-4454-8C33-67A0A8D29D04}">
      <dsp:nvSpPr>
        <dsp:cNvPr id="0" name=""/>
        <dsp:cNvSpPr/>
      </dsp:nvSpPr>
      <dsp:spPr>
        <a:xfrm>
          <a:off x="4904741" y="2618297"/>
          <a:ext cx="2328366" cy="455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Illumina / Bead</a:t>
          </a:r>
        </a:p>
      </dsp:txBody>
      <dsp:txXfrm>
        <a:off x="4918071" y="2631627"/>
        <a:ext cx="2301706" cy="428469"/>
      </dsp:txXfrm>
    </dsp:sp>
    <dsp:sp modelId="{B9D03B3A-4BA2-4C90-9BB6-03F9161F01C0}">
      <dsp:nvSpPr>
        <dsp:cNvPr id="0" name=""/>
        <dsp:cNvSpPr/>
      </dsp:nvSpPr>
      <dsp:spPr>
        <a:xfrm>
          <a:off x="4904741" y="3141513"/>
          <a:ext cx="2328366" cy="455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Output txt file, per sample</a:t>
          </a:r>
        </a:p>
      </dsp:txBody>
      <dsp:txXfrm>
        <a:off x="4918071" y="3154843"/>
        <a:ext cx="2301706" cy="428469"/>
      </dsp:txXfrm>
    </dsp:sp>
    <dsp:sp modelId="{FAB7FA77-1D65-40D8-A24D-A2C8C8BE8857}">
      <dsp:nvSpPr>
        <dsp:cNvPr id="0" name=""/>
        <dsp:cNvSpPr/>
      </dsp:nvSpPr>
      <dsp:spPr>
        <a:xfrm>
          <a:off x="7282003" y="2095082"/>
          <a:ext cx="2328366" cy="455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WINE</a:t>
          </a:r>
        </a:p>
      </dsp:txBody>
      <dsp:txXfrm>
        <a:off x="7295333" y="2108412"/>
        <a:ext cx="2301706" cy="428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Global Screening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Eric Karlins | Maria Brown</a:t>
            </a:r>
          </a:p>
          <a:p>
            <a:r>
              <a:rPr lang="en-US" dirty="0"/>
              <a:t>Nick </a:t>
            </a:r>
            <a:r>
              <a:rPr lang="en-US" dirty="0" err="1"/>
              <a:t>Giangreco</a:t>
            </a:r>
            <a:r>
              <a:rPr lang="en-US" dirty="0"/>
              <a:t> | Samantha Sevilla</a:t>
            </a:r>
          </a:p>
        </p:txBody>
      </p:sp>
    </p:spTree>
    <p:extLst>
      <p:ext uri="{BB962C8B-B14F-4D97-AF65-F5344CB8AC3E}">
        <p14:creationId xmlns:p14="http://schemas.microsoft.com/office/powerpoint/2010/main" val="380692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CNV calling from Array data – existing software recommendations start with raw data, load into genome studio, using GUI interface.</a:t>
            </a:r>
          </a:p>
          <a:p>
            <a:r>
              <a:rPr lang="en-US" dirty="0"/>
              <a:t>Ok for hundreds of samples but not for millions (which GSA is committed to), very slow process (especially for clustering step)</a:t>
            </a:r>
          </a:p>
          <a:p>
            <a:r>
              <a:rPr lang="en-US" dirty="0"/>
              <a:t>We want to bypass that step – make it more standardized. Go from raw data to another input file for CNV calling.</a:t>
            </a:r>
          </a:p>
        </p:txBody>
      </p:sp>
    </p:spTree>
    <p:extLst>
      <p:ext uri="{BB962C8B-B14F-4D97-AF65-F5344CB8AC3E}">
        <p14:creationId xmlns:p14="http://schemas.microsoft.com/office/powerpoint/2010/main" val="4287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477360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66798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24</TotalTime>
  <Words>125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Global Screening Arrays</vt:lpstr>
      <vt:lpstr>Project Issue</vt:lpstr>
      <vt:lpstr>Project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Screening Arrays</dc:title>
  <dc:creator>Sevilla, Samantha (NIH/NCI) [C]</dc:creator>
  <cp:lastModifiedBy>Sevilla, Samantha (NIH/NCI) [C]</cp:lastModifiedBy>
  <cp:revision>3</cp:revision>
  <dcterms:created xsi:type="dcterms:W3CDTF">2017-03-20T16:00:44Z</dcterms:created>
  <dcterms:modified xsi:type="dcterms:W3CDTF">2017-03-20T16:25:00Z</dcterms:modified>
</cp:coreProperties>
</file>