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ArrayScan2CNV</a:t>
            </a:r>
          </a:p>
        </p:txBody>
      </p:sp>
    </p:spTree>
    <p:extLst>
      <p:ext uri="{BB962C8B-B14F-4D97-AF65-F5344CB8AC3E}">
        <p14:creationId xmlns:p14="http://schemas.microsoft.com/office/powerpoint/2010/main" val="220413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GWAS discover trait- and disease-associated SNPs, identifying regions with copy number variation (CNV). </a:t>
            </a:r>
          </a:p>
          <a:p>
            <a:r>
              <a:rPr lang="en-US" dirty="0"/>
              <a:t>Traditionally, these GWAS rely on cumbersome GUI processing of thousands and even millions of samples.</a:t>
            </a:r>
          </a:p>
          <a:p>
            <a:r>
              <a:rPr lang="en-US" dirty="0"/>
              <a:t>Moreover, multiple algorithms and packages for downstream analyses can provide orthogonal but useful information.</a:t>
            </a:r>
          </a:p>
          <a:p>
            <a:r>
              <a:rPr lang="en-US" dirty="0"/>
              <a:t>Necessary to streamline processing of RAW data through CNV calling and downstream analyses. </a:t>
            </a:r>
          </a:p>
        </p:txBody>
      </p:sp>
    </p:spTree>
    <p:extLst>
      <p:ext uri="{BB962C8B-B14F-4D97-AF65-F5344CB8AC3E}">
        <p14:creationId xmlns:p14="http://schemas.microsoft.com/office/powerpoint/2010/main" val="12151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 rotWithShape="1">
          <a:blip r:embed="rId2"/>
          <a:srcRect r="2008"/>
          <a:stretch/>
        </p:blipFill>
        <p:spPr>
          <a:xfrm>
            <a:off x="4948674" y="768096"/>
            <a:ext cx="7084829" cy="5440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Project Workflow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Utilizes</a:t>
            </a:r>
          </a:p>
          <a:p>
            <a:pPr lvl="1"/>
            <a:r>
              <a:rPr lang="en-US" sz="1400" dirty="0"/>
              <a:t>Genome Studio</a:t>
            </a:r>
          </a:p>
          <a:p>
            <a:pPr lvl="1"/>
            <a:r>
              <a:rPr lang="en-US" sz="1400" dirty="0"/>
              <a:t>Python</a:t>
            </a:r>
          </a:p>
          <a:p>
            <a:pPr lvl="1"/>
            <a:r>
              <a:rPr lang="en-US" sz="1400" dirty="0"/>
              <a:t>R</a:t>
            </a:r>
          </a:p>
          <a:p>
            <a:pPr lvl="1"/>
            <a:r>
              <a:rPr lang="en-US" sz="1400" dirty="0"/>
              <a:t>Perl</a:t>
            </a:r>
          </a:p>
          <a:p>
            <a:r>
              <a:rPr lang="en-US" sz="1600" dirty="0"/>
              <a:t>Two Phases:</a:t>
            </a:r>
          </a:p>
          <a:p>
            <a:pPr lvl="1"/>
            <a:r>
              <a:rPr lang="en-US" sz="1400" dirty="0"/>
              <a:t>Phase I : Sample subset</a:t>
            </a:r>
          </a:p>
          <a:p>
            <a:pPr lvl="1"/>
            <a:r>
              <a:rPr lang="en-US" sz="1400" dirty="0"/>
              <a:t>Phase II: individual samples</a:t>
            </a:r>
          </a:p>
          <a:p>
            <a:r>
              <a:rPr lang="en-US" sz="1600" dirty="0"/>
              <a:t>Beginning / End</a:t>
            </a:r>
          </a:p>
          <a:p>
            <a:pPr lvl="1"/>
            <a:r>
              <a:rPr lang="en-US" sz="1400" dirty="0"/>
              <a:t>Input: </a:t>
            </a:r>
            <a:r>
              <a:rPr lang="en-US" sz="1400" dirty="0" err="1"/>
              <a:t>idat</a:t>
            </a:r>
            <a:r>
              <a:rPr lang="en-US" sz="1400" dirty="0"/>
              <a:t> file</a:t>
            </a:r>
          </a:p>
          <a:p>
            <a:pPr lvl="1"/>
            <a:r>
              <a:rPr lang="en-US" sz="1400" dirty="0"/>
              <a:t>Output: CNV Calls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2318502" y="3193961"/>
            <a:ext cx="321971" cy="9015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40473" y="3460055"/>
            <a:ext cx="15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Snakemake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7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631112" cy="36365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48" y="2222287"/>
            <a:ext cx="5505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7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output CNV callers</a:t>
            </a:r>
          </a:p>
          <a:p>
            <a:pPr lvl="1"/>
            <a:r>
              <a:rPr lang="en-US" dirty="0"/>
              <a:t>Combined Statistics</a:t>
            </a:r>
          </a:p>
          <a:p>
            <a:pPr lvl="1"/>
            <a:r>
              <a:rPr lang="en-US" dirty="0"/>
              <a:t>Overlapping calls</a:t>
            </a:r>
          </a:p>
          <a:p>
            <a:r>
              <a:rPr lang="en-US" dirty="0"/>
              <a:t>Re-format pipeline for other users </a:t>
            </a:r>
          </a:p>
          <a:p>
            <a:pPr lvl="1"/>
            <a:r>
              <a:rPr lang="en-US"/>
              <a:t>Currently specific </a:t>
            </a:r>
            <a:r>
              <a:rPr lang="en-US" dirty="0"/>
              <a:t>for NCI cluster</a:t>
            </a:r>
          </a:p>
        </p:txBody>
      </p:sp>
    </p:spTree>
    <p:extLst>
      <p:ext uri="{BB962C8B-B14F-4D97-AF65-F5344CB8AC3E}">
        <p14:creationId xmlns:p14="http://schemas.microsoft.com/office/powerpoint/2010/main" val="1214625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137</TotalTime>
  <Words>126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Final Presentation</vt:lpstr>
      <vt:lpstr>Project Problem</vt:lpstr>
      <vt:lpstr>Project Workflow</vt:lpstr>
      <vt:lpstr>Workflow Example</vt:lpstr>
      <vt:lpstr>Output Example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Sevilla, Samantha (NIH/NCI) [C]</dc:creator>
  <cp:lastModifiedBy>Sevilla, Samantha (NIH/NCI) [C]</cp:lastModifiedBy>
  <cp:revision>4</cp:revision>
  <dcterms:created xsi:type="dcterms:W3CDTF">2017-03-22T04:58:38Z</dcterms:created>
  <dcterms:modified xsi:type="dcterms:W3CDTF">2017-03-22T16:25:05Z</dcterms:modified>
</cp:coreProperties>
</file>